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"/>
  </p:notesMasterIdLst>
  <p:sldIdLst>
    <p:sldId id="256" r:id="rId2"/>
    <p:sldId id="276" r:id="rId3"/>
    <p:sldId id="275" r:id="rId4"/>
    <p:sldId id="277" r:id="rId5"/>
    <p:sldId id="274" r:id="rId6"/>
  </p:sldIdLst>
  <p:sldSz cx="170688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8" userDrawn="1">
          <p15:clr>
            <a:srgbClr val="A4A3A4"/>
          </p15:clr>
        </p15:guide>
        <p15:guide id="2" pos="10456" userDrawn="1">
          <p15:clr>
            <a:srgbClr val="A4A3A4"/>
          </p15:clr>
        </p15:guide>
        <p15:guide id="3" orient="horz" pos="325" userDrawn="1">
          <p15:clr>
            <a:srgbClr val="A4A3A4"/>
          </p15:clr>
        </p15:guide>
        <p15:guide id="4" orient="horz" pos="5746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88856"/>
    <a:srgbClr val="FDE44D"/>
    <a:srgbClr val="F34C3E"/>
    <a:srgbClr val="FABA26"/>
    <a:srgbClr val="967017"/>
    <a:srgbClr val="FF7979"/>
    <a:srgbClr val="DA3C38"/>
    <a:srgbClr val="913D37"/>
    <a:srgbClr val="F67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6395" autoAdjust="0"/>
  </p:normalViewPr>
  <p:slideViewPr>
    <p:cSldViewPr snapToGrid="0">
      <p:cViewPr varScale="1">
        <p:scale>
          <a:sx n="81" d="100"/>
          <a:sy n="81" d="100"/>
        </p:scale>
        <p:origin x="60" y="-156"/>
      </p:cViewPr>
      <p:guideLst>
        <p:guide pos="228"/>
        <p:guide pos="10456"/>
        <p:guide orient="horz" pos="325"/>
        <p:guide orient="horz" pos="5746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3A066-C3BE-4EF3-B2F2-03FA1E75CD13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A52C5-2D96-4EA4-AC1F-4F9635667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82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A52C5-2D96-4EA4-AC1F-4F96356679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4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A52C5-2D96-4EA4-AC1F-4F96356679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2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A52C5-2D96-4EA4-AC1F-4F96356679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9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A52C5-2D96-4EA4-AC1F-4F96356679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4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5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3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8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2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9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BD2B0-2FAF-4D1F-B78F-E11520C1E2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C29DA-B3DB-4C11-9B4D-9A2EAFA81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6086556" y="-523054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2" name="Gambar 3" descr="Sebuah gambar berisi orang, pria, jas&#10;&#10;Deskripsi dibuat secara otomatis">
            <a:extLst>
              <a:ext uri="{FF2B5EF4-FFF2-40B4-BE49-F238E27FC236}">
                <a16:creationId xmlns:a16="http://schemas.microsoft.com/office/drawing/2014/main" id="{35E3DF34-A5E9-50FD-7C5D-7BA0BD030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196" t="14349" r="13268" b="2166"/>
          <a:stretch/>
        </p:blipFill>
        <p:spPr>
          <a:xfrm>
            <a:off x="11601660" y="462812"/>
            <a:ext cx="4429184" cy="6141459"/>
          </a:xfrm>
          <a:prstGeom prst="rect">
            <a:avLst/>
          </a:prstGeom>
        </p:spPr>
      </p:pic>
      <p:pic>
        <p:nvPicPr>
          <p:cNvPr id="15" name="図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29" y="695889"/>
            <a:ext cx="2172218" cy="8281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28097" y="3773464"/>
            <a:ext cx="4652371" cy="1461794"/>
            <a:chOff x="-350959" y="2414885"/>
            <a:chExt cx="4430826" cy="1392188"/>
          </a:xfrm>
        </p:grpSpPr>
        <p:sp>
          <p:nvSpPr>
            <p:cNvPr id="13" name="TextBox 12"/>
            <p:cNvSpPr txBox="1"/>
            <p:nvPr/>
          </p:nvSpPr>
          <p:spPr>
            <a:xfrm>
              <a:off x="-125353" y="2414885"/>
              <a:ext cx="3915784" cy="967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latin typeface="Arial" panose="020B0604020202020204" pitchFamily="34" charset="0"/>
                  <a:cs typeface="Arial" panose="020B0604020202020204" pitchFamily="34" charset="0"/>
                </a:rPr>
                <a:t>MECHA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350959" y="3484640"/>
              <a:ext cx="4430826" cy="32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Manufacturing </a:t>
              </a:r>
              <a:r>
                <a:rPr lang="en-US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</a:t>
              </a:r>
              <a:r>
                <a:rPr lang="en-US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Checksheet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Application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-1358" y="3446218"/>
              <a:ext cx="31604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1467395" y="6887797"/>
            <a:ext cx="248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Bani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Salam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12990" y="7273004"/>
            <a:ext cx="248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DM2260929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510-Stamping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00759" y="7623747"/>
            <a:ext cx="248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18849" y="6944476"/>
            <a:ext cx="21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Anang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Ma’ruf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26238" y="7322122"/>
            <a:ext cx="25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DM2260926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250-Maintenance</a:t>
            </a:r>
          </a:p>
        </p:txBody>
      </p:sp>
      <p:pic>
        <p:nvPicPr>
          <p:cNvPr id="12" name="Picture Placeholder 19" descr="A picture containing person, person, male, work-clothing&#10;&#10;Description automatically generated">
            <a:extLst>
              <a:ext uri="{FF2B5EF4-FFF2-40B4-BE49-F238E27FC236}">
                <a16:creationId xmlns:a16="http://schemas.microsoft.com/office/drawing/2014/main" id="{DC2858D0-1F1C-31DF-D89C-B58E6801A0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l="19924" t="26648" r="15772" b="12217"/>
          <a:stretch/>
        </p:blipFill>
        <p:spPr>
          <a:xfrm flipH="1">
            <a:off x="6318231" y="609986"/>
            <a:ext cx="5138787" cy="62897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11747" y="7879488"/>
            <a:ext cx="4414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Back End Developer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237517-AE59-026A-46FA-D9B9F13C8C15}"/>
              </a:ext>
            </a:extLst>
          </p:cNvPr>
          <p:cNvSpPr/>
          <p:nvPr/>
        </p:nvSpPr>
        <p:spPr>
          <a:xfrm>
            <a:off x="8002945" y="1703330"/>
            <a:ext cx="6849765" cy="5314581"/>
          </a:xfrm>
          <a:custGeom>
            <a:avLst/>
            <a:gdLst>
              <a:gd name="connsiteX0" fmla="*/ 121266 w 6849765"/>
              <a:gd name="connsiteY0" fmla="*/ 5247346 h 5314581"/>
              <a:gd name="connsiteX1" fmla="*/ 1156689 w 6849765"/>
              <a:gd name="connsiteY1" fmla="*/ 5254070 h 5314581"/>
              <a:gd name="connsiteX2" fmla="*/ 1741636 w 6849765"/>
              <a:gd name="connsiteY2" fmla="*/ 5274240 h 5314581"/>
              <a:gd name="connsiteX3" fmla="*/ 2232454 w 6849765"/>
              <a:gd name="connsiteY3" fmla="*/ 5274240 h 5314581"/>
              <a:gd name="connsiteX4" fmla="*/ 2830848 w 6849765"/>
              <a:gd name="connsiteY4" fmla="*/ 5267517 h 5314581"/>
              <a:gd name="connsiteX5" fmla="*/ 3160301 w 6849765"/>
              <a:gd name="connsiteY5" fmla="*/ 5247346 h 5314581"/>
              <a:gd name="connsiteX6" fmla="*/ 3113236 w 6849765"/>
              <a:gd name="connsiteY6" fmla="*/ 5126322 h 5314581"/>
              <a:gd name="connsiteX7" fmla="*/ 3651119 w 6849765"/>
              <a:gd name="connsiteY7" fmla="*/ 5106152 h 5314581"/>
              <a:gd name="connsiteX8" fmla="*/ 3832654 w 6849765"/>
              <a:gd name="connsiteY8" fmla="*/ 5133046 h 5314581"/>
              <a:gd name="connsiteX9" fmla="*/ 4720160 w 6849765"/>
              <a:gd name="connsiteY9" fmla="*/ 5139770 h 5314581"/>
              <a:gd name="connsiteX10" fmla="*/ 5829542 w 6849765"/>
              <a:gd name="connsiteY10" fmla="*/ 5180111 h 5314581"/>
              <a:gd name="connsiteX11" fmla="*/ 6219507 w 6849765"/>
              <a:gd name="connsiteY11" fmla="*/ 5112875 h 5314581"/>
              <a:gd name="connsiteX12" fmla="*/ 6743942 w 6849765"/>
              <a:gd name="connsiteY12" fmla="*/ 5126322 h 5314581"/>
              <a:gd name="connsiteX13" fmla="*/ 6844795 w 6849765"/>
              <a:gd name="connsiteY13" fmla="*/ 5092705 h 5314581"/>
              <a:gd name="connsiteX14" fmla="*/ 6817901 w 6849765"/>
              <a:gd name="connsiteY14" fmla="*/ 4696017 h 5314581"/>
              <a:gd name="connsiteX15" fmla="*/ 6676707 w 6849765"/>
              <a:gd name="connsiteY15" fmla="*/ 3942981 h 5314581"/>
              <a:gd name="connsiteX16" fmla="*/ 6468277 w 6849765"/>
              <a:gd name="connsiteY16" fmla="*/ 3062199 h 5314581"/>
              <a:gd name="connsiteX17" fmla="*/ 6340530 w 6849765"/>
              <a:gd name="connsiteY17" fmla="*/ 2450358 h 5314581"/>
              <a:gd name="connsiteX18" fmla="*/ 5896777 w 6849765"/>
              <a:gd name="connsiteY18" fmla="*/ 2221758 h 5314581"/>
              <a:gd name="connsiteX19" fmla="*/ 5217701 w 6849765"/>
              <a:gd name="connsiteY19" fmla="*/ 1885581 h 5314581"/>
              <a:gd name="connsiteX20" fmla="*/ 5036166 w 6849765"/>
              <a:gd name="connsiteY20" fmla="*/ 1448552 h 5314581"/>
              <a:gd name="connsiteX21" fmla="*/ 5103401 w 6849765"/>
              <a:gd name="connsiteY21" fmla="*/ 1314081 h 5314581"/>
              <a:gd name="connsiteX22" fmla="*/ 5204254 w 6849765"/>
              <a:gd name="connsiteY22" fmla="*/ 1267017 h 5314581"/>
              <a:gd name="connsiteX23" fmla="*/ 5284936 w 6849765"/>
              <a:gd name="connsiteY23" fmla="*/ 1085481 h 5314581"/>
              <a:gd name="connsiteX24" fmla="*/ 5271489 w 6849765"/>
              <a:gd name="connsiteY24" fmla="*/ 944287 h 5314581"/>
              <a:gd name="connsiteX25" fmla="*/ 5231148 w 6849765"/>
              <a:gd name="connsiteY25" fmla="*/ 890499 h 5314581"/>
              <a:gd name="connsiteX26" fmla="*/ 5251319 w 6849765"/>
              <a:gd name="connsiteY26" fmla="*/ 466917 h 5314581"/>
              <a:gd name="connsiteX27" fmla="*/ 4847907 w 6849765"/>
              <a:gd name="connsiteY27" fmla="*/ 70228 h 5314581"/>
              <a:gd name="connsiteX28" fmla="*/ 4585689 w 6849765"/>
              <a:gd name="connsiteY28" fmla="*/ 2993 h 5314581"/>
              <a:gd name="connsiteX29" fmla="*/ 4229342 w 6849765"/>
              <a:gd name="connsiteY29" fmla="*/ 50058 h 5314581"/>
              <a:gd name="connsiteX30" fmla="*/ 3994019 w 6849765"/>
              <a:gd name="connsiteY30" fmla="*/ 372787 h 5314581"/>
              <a:gd name="connsiteX31" fmla="*/ 3980572 w 6849765"/>
              <a:gd name="connsiteY31" fmla="*/ 789646 h 5314581"/>
              <a:gd name="connsiteX32" fmla="*/ 3973848 w 6849765"/>
              <a:gd name="connsiteY32" fmla="*/ 971181 h 5314581"/>
              <a:gd name="connsiteX33" fmla="*/ 3926783 w 6849765"/>
              <a:gd name="connsiteY33" fmla="*/ 1139270 h 5314581"/>
              <a:gd name="connsiteX34" fmla="*/ 4054530 w 6849765"/>
              <a:gd name="connsiteY34" fmla="*/ 1361146 h 5314581"/>
              <a:gd name="connsiteX35" fmla="*/ 4128489 w 6849765"/>
              <a:gd name="connsiteY35" fmla="*/ 1408211 h 5314581"/>
              <a:gd name="connsiteX36" fmla="*/ 4289854 w 6849765"/>
              <a:gd name="connsiteY36" fmla="*/ 1771281 h 5314581"/>
              <a:gd name="connsiteX37" fmla="*/ 4222619 w 6849765"/>
              <a:gd name="connsiteY37" fmla="*/ 1872134 h 5314581"/>
              <a:gd name="connsiteX38" fmla="*/ 4148660 w 6849765"/>
              <a:gd name="connsiteY38" fmla="*/ 1993158 h 5314581"/>
              <a:gd name="connsiteX39" fmla="*/ 4101595 w 6849765"/>
              <a:gd name="connsiteY39" fmla="*/ 2100734 h 5314581"/>
              <a:gd name="connsiteX40" fmla="*/ 3536819 w 6849765"/>
              <a:gd name="connsiteY40" fmla="*/ 2302440 h 5314581"/>
              <a:gd name="connsiteX41" fmla="*/ 3261154 w 6849765"/>
              <a:gd name="connsiteY41" fmla="*/ 2578105 h 5314581"/>
              <a:gd name="connsiteX42" fmla="*/ 3207366 w 6849765"/>
              <a:gd name="connsiteY42" fmla="*/ 3149605 h 5314581"/>
              <a:gd name="connsiteX43" fmla="*/ 3180472 w 6849765"/>
              <a:gd name="connsiteY43" fmla="*/ 3700934 h 5314581"/>
              <a:gd name="connsiteX44" fmla="*/ 3106513 w 6849765"/>
              <a:gd name="connsiteY44" fmla="*/ 4427075 h 5314581"/>
              <a:gd name="connsiteX45" fmla="*/ 2965319 w 6849765"/>
              <a:gd name="connsiteY45" fmla="*/ 3774893 h 5314581"/>
              <a:gd name="connsiteX46" fmla="*/ 2803954 w 6849765"/>
              <a:gd name="connsiteY46" fmla="*/ 2853770 h 5314581"/>
              <a:gd name="connsiteX47" fmla="*/ 2662760 w 6849765"/>
              <a:gd name="connsiteY47" fmla="*/ 2746193 h 5314581"/>
              <a:gd name="connsiteX48" fmla="*/ 2198836 w 6849765"/>
              <a:gd name="connsiteY48" fmla="*/ 2342781 h 5314581"/>
              <a:gd name="connsiteX49" fmla="*/ 2151772 w 6849765"/>
              <a:gd name="connsiteY49" fmla="*/ 1986434 h 5314581"/>
              <a:gd name="connsiteX50" fmla="*/ 2333307 w 6849765"/>
              <a:gd name="connsiteY50" fmla="*/ 1804899 h 5314581"/>
              <a:gd name="connsiteX51" fmla="*/ 2353477 w 6849765"/>
              <a:gd name="connsiteY51" fmla="*/ 1616640 h 5314581"/>
              <a:gd name="connsiteX52" fmla="*/ 2535013 w 6849765"/>
              <a:gd name="connsiteY52" fmla="*/ 1381317 h 5314581"/>
              <a:gd name="connsiteX53" fmla="*/ 2440883 w 6849765"/>
              <a:gd name="connsiteY53" fmla="*/ 1159440 h 5314581"/>
              <a:gd name="connsiteX54" fmla="*/ 2353477 w 6849765"/>
              <a:gd name="connsiteY54" fmla="*/ 1172887 h 5314581"/>
              <a:gd name="connsiteX55" fmla="*/ 2407266 w 6849765"/>
              <a:gd name="connsiteY55" fmla="*/ 1024970 h 5314581"/>
              <a:gd name="connsiteX56" fmla="*/ 2333307 w 6849765"/>
              <a:gd name="connsiteY56" fmla="*/ 675346 h 5314581"/>
              <a:gd name="connsiteX57" fmla="*/ 1950066 w 6849765"/>
              <a:gd name="connsiteY57" fmla="*/ 359340 h 5314581"/>
              <a:gd name="connsiteX58" fmla="*/ 1486142 w 6849765"/>
              <a:gd name="connsiteY58" fmla="*/ 339170 h 5314581"/>
              <a:gd name="connsiteX59" fmla="*/ 1163413 w 6849765"/>
              <a:gd name="connsiteY59" fmla="*/ 675346 h 5314581"/>
              <a:gd name="connsiteX60" fmla="*/ 1149966 w 6849765"/>
              <a:gd name="connsiteY60" fmla="*/ 1105652 h 5314581"/>
              <a:gd name="connsiteX61" fmla="*/ 1170136 w 6849765"/>
              <a:gd name="connsiteY61" fmla="*/ 1354422 h 5314581"/>
              <a:gd name="connsiteX62" fmla="*/ 1096177 w 6849765"/>
              <a:gd name="connsiteY62" fmla="*/ 1334252 h 5314581"/>
              <a:gd name="connsiteX63" fmla="*/ 1076007 w 6849765"/>
              <a:gd name="connsiteY63" fmla="*/ 1488893 h 5314581"/>
              <a:gd name="connsiteX64" fmla="*/ 1244095 w 6849765"/>
              <a:gd name="connsiteY64" fmla="*/ 1704046 h 5314581"/>
              <a:gd name="connsiteX65" fmla="*/ 1331501 w 6849765"/>
              <a:gd name="connsiteY65" fmla="*/ 1717493 h 5314581"/>
              <a:gd name="connsiteX66" fmla="*/ 1371842 w 6849765"/>
              <a:gd name="connsiteY66" fmla="*/ 1959540 h 5314581"/>
              <a:gd name="connsiteX67" fmla="*/ 1318054 w 6849765"/>
              <a:gd name="connsiteY67" fmla="*/ 2046946 h 5314581"/>
              <a:gd name="connsiteX68" fmla="*/ 1223924 w 6849765"/>
              <a:gd name="connsiteY68" fmla="*/ 2107458 h 5314581"/>
              <a:gd name="connsiteX69" fmla="*/ 1116348 w 6849765"/>
              <a:gd name="connsiteY69" fmla="*/ 2288993 h 5314581"/>
              <a:gd name="connsiteX70" fmla="*/ 833960 w 6849765"/>
              <a:gd name="connsiteY70" fmla="*/ 2369675 h 5314581"/>
              <a:gd name="connsiteX71" fmla="*/ 201948 w 6849765"/>
              <a:gd name="connsiteY71" fmla="*/ 2645340 h 5314581"/>
              <a:gd name="connsiteX72" fmla="*/ 127989 w 6849765"/>
              <a:gd name="connsiteY72" fmla="*/ 2927728 h 5314581"/>
              <a:gd name="connsiteX73" fmla="*/ 134713 w 6849765"/>
              <a:gd name="connsiteY73" fmla="*/ 3337864 h 5314581"/>
              <a:gd name="connsiteX74" fmla="*/ 33860 w 6849765"/>
              <a:gd name="connsiteY74" fmla="*/ 3835405 h 5314581"/>
              <a:gd name="connsiteX75" fmla="*/ 242 w 6849765"/>
              <a:gd name="connsiteY75" fmla="*/ 4453970 h 5314581"/>
              <a:gd name="connsiteX76" fmla="*/ 47307 w 6849765"/>
              <a:gd name="connsiteY76" fmla="*/ 4924617 h 5314581"/>
              <a:gd name="connsiteX77" fmla="*/ 47307 w 6849765"/>
              <a:gd name="connsiteY77" fmla="*/ 5287687 h 5314581"/>
              <a:gd name="connsiteX78" fmla="*/ 302801 w 6849765"/>
              <a:gd name="connsiteY78" fmla="*/ 5287687 h 5314581"/>
              <a:gd name="connsiteX79" fmla="*/ 1176860 w 6849765"/>
              <a:gd name="connsiteY79" fmla="*/ 5254070 h 5314581"/>
              <a:gd name="connsiteX80" fmla="*/ 1344948 w 6849765"/>
              <a:gd name="connsiteY80" fmla="*/ 5287687 h 531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849765" h="5314581">
                <a:moveTo>
                  <a:pt x="121266" y="5247346"/>
                </a:moveTo>
                <a:lnTo>
                  <a:pt x="1156689" y="5254070"/>
                </a:lnTo>
                <a:cubicBezTo>
                  <a:pt x="1426751" y="5258552"/>
                  <a:pt x="1562342" y="5270878"/>
                  <a:pt x="1741636" y="5274240"/>
                </a:cubicBezTo>
                <a:cubicBezTo>
                  <a:pt x="1920930" y="5277602"/>
                  <a:pt x="2232454" y="5274240"/>
                  <a:pt x="2232454" y="5274240"/>
                </a:cubicBezTo>
                <a:lnTo>
                  <a:pt x="2830848" y="5267517"/>
                </a:lnTo>
                <a:cubicBezTo>
                  <a:pt x="2985489" y="5263035"/>
                  <a:pt x="3113236" y="5270878"/>
                  <a:pt x="3160301" y="5247346"/>
                </a:cubicBezTo>
                <a:cubicBezTo>
                  <a:pt x="3207366" y="5223814"/>
                  <a:pt x="3031433" y="5149854"/>
                  <a:pt x="3113236" y="5126322"/>
                </a:cubicBezTo>
                <a:cubicBezTo>
                  <a:pt x="3195039" y="5102790"/>
                  <a:pt x="3531216" y="5105031"/>
                  <a:pt x="3651119" y="5106152"/>
                </a:cubicBezTo>
                <a:cubicBezTo>
                  <a:pt x="3771022" y="5107273"/>
                  <a:pt x="3654481" y="5127443"/>
                  <a:pt x="3832654" y="5133046"/>
                </a:cubicBezTo>
                <a:cubicBezTo>
                  <a:pt x="4010827" y="5138649"/>
                  <a:pt x="4387345" y="5131926"/>
                  <a:pt x="4720160" y="5139770"/>
                </a:cubicBezTo>
                <a:cubicBezTo>
                  <a:pt x="5052975" y="5147614"/>
                  <a:pt x="5579651" y="5184593"/>
                  <a:pt x="5829542" y="5180111"/>
                </a:cubicBezTo>
                <a:cubicBezTo>
                  <a:pt x="6079433" y="5175629"/>
                  <a:pt x="6067107" y="5121840"/>
                  <a:pt x="6219507" y="5112875"/>
                </a:cubicBezTo>
                <a:cubicBezTo>
                  <a:pt x="6371907" y="5103910"/>
                  <a:pt x="6639727" y="5129684"/>
                  <a:pt x="6743942" y="5126322"/>
                </a:cubicBezTo>
                <a:cubicBezTo>
                  <a:pt x="6848157" y="5122960"/>
                  <a:pt x="6832469" y="5164422"/>
                  <a:pt x="6844795" y="5092705"/>
                </a:cubicBezTo>
                <a:cubicBezTo>
                  <a:pt x="6857122" y="5020987"/>
                  <a:pt x="6845916" y="4887638"/>
                  <a:pt x="6817901" y="4696017"/>
                </a:cubicBezTo>
                <a:cubicBezTo>
                  <a:pt x="6789886" y="4504396"/>
                  <a:pt x="6734978" y="4215284"/>
                  <a:pt x="6676707" y="3942981"/>
                </a:cubicBezTo>
                <a:cubicBezTo>
                  <a:pt x="6618436" y="3670678"/>
                  <a:pt x="6524306" y="3310969"/>
                  <a:pt x="6468277" y="3062199"/>
                </a:cubicBezTo>
                <a:cubicBezTo>
                  <a:pt x="6412248" y="2813429"/>
                  <a:pt x="6435780" y="2590432"/>
                  <a:pt x="6340530" y="2450358"/>
                </a:cubicBezTo>
                <a:cubicBezTo>
                  <a:pt x="6245280" y="2310284"/>
                  <a:pt x="5896777" y="2221758"/>
                  <a:pt x="5896777" y="2221758"/>
                </a:cubicBezTo>
                <a:cubicBezTo>
                  <a:pt x="5709639" y="2127628"/>
                  <a:pt x="5361136" y="2014449"/>
                  <a:pt x="5217701" y="1885581"/>
                </a:cubicBezTo>
                <a:cubicBezTo>
                  <a:pt x="5074266" y="1756713"/>
                  <a:pt x="5055216" y="1543802"/>
                  <a:pt x="5036166" y="1448552"/>
                </a:cubicBezTo>
                <a:cubicBezTo>
                  <a:pt x="5017116" y="1353302"/>
                  <a:pt x="5075386" y="1344337"/>
                  <a:pt x="5103401" y="1314081"/>
                </a:cubicBezTo>
                <a:cubicBezTo>
                  <a:pt x="5131416" y="1283825"/>
                  <a:pt x="5173998" y="1305117"/>
                  <a:pt x="5204254" y="1267017"/>
                </a:cubicBezTo>
                <a:cubicBezTo>
                  <a:pt x="5234510" y="1228917"/>
                  <a:pt x="5273730" y="1139269"/>
                  <a:pt x="5284936" y="1085481"/>
                </a:cubicBezTo>
                <a:cubicBezTo>
                  <a:pt x="5296142" y="1031693"/>
                  <a:pt x="5280454" y="976784"/>
                  <a:pt x="5271489" y="944287"/>
                </a:cubicBezTo>
                <a:cubicBezTo>
                  <a:pt x="5262524" y="911790"/>
                  <a:pt x="5234510" y="970061"/>
                  <a:pt x="5231148" y="890499"/>
                </a:cubicBezTo>
                <a:cubicBezTo>
                  <a:pt x="5227786" y="810937"/>
                  <a:pt x="5315193" y="603629"/>
                  <a:pt x="5251319" y="466917"/>
                </a:cubicBezTo>
                <a:cubicBezTo>
                  <a:pt x="5187446" y="330205"/>
                  <a:pt x="4958845" y="147549"/>
                  <a:pt x="4847907" y="70228"/>
                </a:cubicBezTo>
                <a:cubicBezTo>
                  <a:pt x="4736969" y="-7093"/>
                  <a:pt x="4688783" y="6355"/>
                  <a:pt x="4585689" y="2993"/>
                </a:cubicBezTo>
                <a:cubicBezTo>
                  <a:pt x="4482595" y="-369"/>
                  <a:pt x="4327954" y="-11574"/>
                  <a:pt x="4229342" y="50058"/>
                </a:cubicBezTo>
                <a:cubicBezTo>
                  <a:pt x="4130730" y="111690"/>
                  <a:pt x="4035481" y="249522"/>
                  <a:pt x="3994019" y="372787"/>
                </a:cubicBezTo>
                <a:cubicBezTo>
                  <a:pt x="3952557" y="496052"/>
                  <a:pt x="3983934" y="689914"/>
                  <a:pt x="3980572" y="789646"/>
                </a:cubicBezTo>
                <a:cubicBezTo>
                  <a:pt x="3977210" y="889378"/>
                  <a:pt x="3982813" y="912910"/>
                  <a:pt x="3973848" y="971181"/>
                </a:cubicBezTo>
                <a:cubicBezTo>
                  <a:pt x="3964883" y="1029452"/>
                  <a:pt x="3913336" y="1074276"/>
                  <a:pt x="3926783" y="1139270"/>
                </a:cubicBezTo>
                <a:cubicBezTo>
                  <a:pt x="3940230" y="1204264"/>
                  <a:pt x="4020912" y="1316322"/>
                  <a:pt x="4054530" y="1361146"/>
                </a:cubicBezTo>
                <a:cubicBezTo>
                  <a:pt x="4088148" y="1405970"/>
                  <a:pt x="4089268" y="1339855"/>
                  <a:pt x="4128489" y="1408211"/>
                </a:cubicBezTo>
                <a:cubicBezTo>
                  <a:pt x="4167710" y="1476567"/>
                  <a:pt x="4274166" y="1693960"/>
                  <a:pt x="4289854" y="1771281"/>
                </a:cubicBezTo>
                <a:cubicBezTo>
                  <a:pt x="4305542" y="1848601"/>
                  <a:pt x="4246151" y="1835155"/>
                  <a:pt x="4222619" y="1872134"/>
                </a:cubicBezTo>
                <a:cubicBezTo>
                  <a:pt x="4199087" y="1909113"/>
                  <a:pt x="4168831" y="1955058"/>
                  <a:pt x="4148660" y="1993158"/>
                </a:cubicBezTo>
                <a:cubicBezTo>
                  <a:pt x="4128489" y="2031258"/>
                  <a:pt x="4203569" y="2049187"/>
                  <a:pt x="4101595" y="2100734"/>
                </a:cubicBezTo>
                <a:cubicBezTo>
                  <a:pt x="3999621" y="2152281"/>
                  <a:pt x="3676893" y="2222878"/>
                  <a:pt x="3536819" y="2302440"/>
                </a:cubicBezTo>
                <a:cubicBezTo>
                  <a:pt x="3396746" y="2382002"/>
                  <a:pt x="3316063" y="2436911"/>
                  <a:pt x="3261154" y="2578105"/>
                </a:cubicBezTo>
                <a:cubicBezTo>
                  <a:pt x="3206245" y="2719299"/>
                  <a:pt x="3220813" y="2962467"/>
                  <a:pt x="3207366" y="3149605"/>
                </a:cubicBezTo>
                <a:cubicBezTo>
                  <a:pt x="3193919" y="3336743"/>
                  <a:pt x="3197281" y="3488023"/>
                  <a:pt x="3180472" y="3700934"/>
                </a:cubicBezTo>
                <a:cubicBezTo>
                  <a:pt x="3163663" y="3913845"/>
                  <a:pt x="3142372" y="4414749"/>
                  <a:pt x="3106513" y="4427075"/>
                </a:cubicBezTo>
                <a:cubicBezTo>
                  <a:pt x="3070654" y="4439401"/>
                  <a:pt x="3015746" y="4037110"/>
                  <a:pt x="2965319" y="3774893"/>
                </a:cubicBezTo>
                <a:cubicBezTo>
                  <a:pt x="2914893" y="3512675"/>
                  <a:pt x="2854381" y="3025220"/>
                  <a:pt x="2803954" y="2853770"/>
                </a:cubicBezTo>
                <a:cubicBezTo>
                  <a:pt x="2753528" y="2682320"/>
                  <a:pt x="2763613" y="2831358"/>
                  <a:pt x="2662760" y="2746193"/>
                </a:cubicBezTo>
                <a:cubicBezTo>
                  <a:pt x="2561907" y="2661028"/>
                  <a:pt x="2284001" y="2469407"/>
                  <a:pt x="2198836" y="2342781"/>
                </a:cubicBezTo>
                <a:cubicBezTo>
                  <a:pt x="2113671" y="2216154"/>
                  <a:pt x="2129360" y="2076081"/>
                  <a:pt x="2151772" y="1986434"/>
                </a:cubicBezTo>
                <a:cubicBezTo>
                  <a:pt x="2174184" y="1896787"/>
                  <a:pt x="2299690" y="1866531"/>
                  <a:pt x="2333307" y="1804899"/>
                </a:cubicBezTo>
                <a:cubicBezTo>
                  <a:pt x="2366925" y="1743267"/>
                  <a:pt x="2319859" y="1687237"/>
                  <a:pt x="2353477" y="1616640"/>
                </a:cubicBezTo>
                <a:cubicBezTo>
                  <a:pt x="2387095" y="1546043"/>
                  <a:pt x="2520445" y="1457517"/>
                  <a:pt x="2535013" y="1381317"/>
                </a:cubicBezTo>
                <a:cubicBezTo>
                  <a:pt x="2549581" y="1305117"/>
                  <a:pt x="2471139" y="1194178"/>
                  <a:pt x="2440883" y="1159440"/>
                </a:cubicBezTo>
                <a:cubicBezTo>
                  <a:pt x="2410627" y="1124702"/>
                  <a:pt x="2359080" y="1195299"/>
                  <a:pt x="2353477" y="1172887"/>
                </a:cubicBezTo>
                <a:cubicBezTo>
                  <a:pt x="2347874" y="1150475"/>
                  <a:pt x="2410628" y="1107893"/>
                  <a:pt x="2407266" y="1024970"/>
                </a:cubicBezTo>
                <a:cubicBezTo>
                  <a:pt x="2403904" y="942047"/>
                  <a:pt x="2409507" y="786284"/>
                  <a:pt x="2333307" y="675346"/>
                </a:cubicBezTo>
                <a:cubicBezTo>
                  <a:pt x="2257107" y="564408"/>
                  <a:pt x="2091260" y="415369"/>
                  <a:pt x="1950066" y="359340"/>
                </a:cubicBezTo>
                <a:cubicBezTo>
                  <a:pt x="1808872" y="303311"/>
                  <a:pt x="1617251" y="286502"/>
                  <a:pt x="1486142" y="339170"/>
                </a:cubicBezTo>
                <a:cubicBezTo>
                  <a:pt x="1355033" y="391838"/>
                  <a:pt x="1219442" y="547599"/>
                  <a:pt x="1163413" y="675346"/>
                </a:cubicBezTo>
                <a:cubicBezTo>
                  <a:pt x="1107384" y="803093"/>
                  <a:pt x="1148846" y="992473"/>
                  <a:pt x="1149966" y="1105652"/>
                </a:cubicBezTo>
                <a:cubicBezTo>
                  <a:pt x="1151086" y="1218831"/>
                  <a:pt x="1179101" y="1316322"/>
                  <a:pt x="1170136" y="1354422"/>
                </a:cubicBezTo>
                <a:cubicBezTo>
                  <a:pt x="1161171" y="1392522"/>
                  <a:pt x="1111865" y="1311840"/>
                  <a:pt x="1096177" y="1334252"/>
                </a:cubicBezTo>
                <a:cubicBezTo>
                  <a:pt x="1080489" y="1356664"/>
                  <a:pt x="1051354" y="1427261"/>
                  <a:pt x="1076007" y="1488893"/>
                </a:cubicBezTo>
                <a:cubicBezTo>
                  <a:pt x="1100660" y="1550525"/>
                  <a:pt x="1201513" y="1665946"/>
                  <a:pt x="1244095" y="1704046"/>
                </a:cubicBezTo>
                <a:cubicBezTo>
                  <a:pt x="1286677" y="1742146"/>
                  <a:pt x="1310210" y="1674911"/>
                  <a:pt x="1331501" y="1717493"/>
                </a:cubicBezTo>
                <a:cubicBezTo>
                  <a:pt x="1352792" y="1760075"/>
                  <a:pt x="1374083" y="1904631"/>
                  <a:pt x="1371842" y="1959540"/>
                </a:cubicBezTo>
                <a:cubicBezTo>
                  <a:pt x="1369601" y="2014449"/>
                  <a:pt x="1342707" y="2022293"/>
                  <a:pt x="1318054" y="2046946"/>
                </a:cubicBezTo>
                <a:cubicBezTo>
                  <a:pt x="1293401" y="2071599"/>
                  <a:pt x="1257542" y="2067117"/>
                  <a:pt x="1223924" y="2107458"/>
                </a:cubicBezTo>
                <a:cubicBezTo>
                  <a:pt x="1190306" y="2147799"/>
                  <a:pt x="1181342" y="2245290"/>
                  <a:pt x="1116348" y="2288993"/>
                </a:cubicBezTo>
                <a:cubicBezTo>
                  <a:pt x="1051354" y="2332696"/>
                  <a:pt x="986360" y="2310284"/>
                  <a:pt x="833960" y="2369675"/>
                </a:cubicBezTo>
                <a:cubicBezTo>
                  <a:pt x="681560" y="2429066"/>
                  <a:pt x="319610" y="2552331"/>
                  <a:pt x="201948" y="2645340"/>
                </a:cubicBezTo>
                <a:cubicBezTo>
                  <a:pt x="84286" y="2738349"/>
                  <a:pt x="139195" y="2812307"/>
                  <a:pt x="127989" y="2927728"/>
                </a:cubicBezTo>
                <a:cubicBezTo>
                  <a:pt x="116783" y="3043149"/>
                  <a:pt x="150401" y="3186584"/>
                  <a:pt x="134713" y="3337864"/>
                </a:cubicBezTo>
                <a:cubicBezTo>
                  <a:pt x="119025" y="3489143"/>
                  <a:pt x="56272" y="3649387"/>
                  <a:pt x="33860" y="3835405"/>
                </a:cubicBezTo>
                <a:cubicBezTo>
                  <a:pt x="11448" y="4021423"/>
                  <a:pt x="-1999" y="4272435"/>
                  <a:pt x="242" y="4453970"/>
                </a:cubicBezTo>
                <a:cubicBezTo>
                  <a:pt x="2483" y="4635505"/>
                  <a:pt x="39463" y="4785664"/>
                  <a:pt x="47307" y="4924617"/>
                </a:cubicBezTo>
                <a:cubicBezTo>
                  <a:pt x="55151" y="5063570"/>
                  <a:pt x="4725" y="5227175"/>
                  <a:pt x="47307" y="5287687"/>
                </a:cubicBezTo>
                <a:cubicBezTo>
                  <a:pt x="89889" y="5348199"/>
                  <a:pt x="302801" y="5287687"/>
                  <a:pt x="302801" y="5287687"/>
                </a:cubicBezTo>
                <a:lnTo>
                  <a:pt x="1176860" y="5254070"/>
                </a:lnTo>
                <a:cubicBezTo>
                  <a:pt x="1350551" y="5254070"/>
                  <a:pt x="1344948" y="5287687"/>
                  <a:pt x="1344948" y="5287687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D65804-2054-ABB9-9DDB-20DD78092EE4}"/>
              </a:ext>
            </a:extLst>
          </p:cNvPr>
          <p:cNvSpPr/>
          <p:nvPr/>
        </p:nvSpPr>
        <p:spPr>
          <a:xfrm>
            <a:off x="11638241" y="7906187"/>
            <a:ext cx="4033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Front End Developer</a:t>
            </a: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1025896" y="8146655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6052306" y="-387130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pic>
        <p:nvPicPr>
          <p:cNvPr id="21" name="Picture Placeholder 19" descr="A picture containing person, person, male, work-clothing&#10;&#10;Description automatically generated">
            <a:extLst>
              <a:ext uri="{FF2B5EF4-FFF2-40B4-BE49-F238E27FC236}">
                <a16:creationId xmlns:a16="http://schemas.microsoft.com/office/drawing/2014/main" id="{DC2858D0-1F1C-31DF-D89C-B58E6801A0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l="19924" t="26648" r="15772" b="12217"/>
          <a:stretch/>
        </p:blipFill>
        <p:spPr>
          <a:xfrm flipH="1">
            <a:off x="7575636" y="1980746"/>
            <a:ext cx="4021160" cy="4921802"/>
          </a:xfrm>
          <a:prstGeom prst="rect">
            <a:avLst/>
          </a:prstGeom>
        </p:spPr>
      </p:pic>
      <p:pic>
        <p:nvPicPr>
          <p:cNvPr id="16" name="Gambar 3" descr="Sebuah gambar berisi orang, pria, jas&#10;&#10;Deskripsi dibuat secara otomatis">
            <a:extLst>
              <a:ext uri="{FF2B5EF4-FFF2-40B4-BE49-F238E27FC236}">
                <a16:creationId xmlns:a16="http://schemas.microsoft.com/office/drawing/2014/main" id="{35E3DF34-A5E9-50FD-7C5D-7BA0BD030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196" t="14349" r="13268" b="2166"/>
          <a:stretch/>
        </p:blipFill>
        <p:spPr>
          <a:xfrm>
            <a:off x="11038121" y="1572262"/>
            <a:ext cx="3733064" cy="5176227"/>
          </a:xfrm>
          <a:prstGeom prst="rect">
            <a:avLst/>
          </a:prstGeom>
        </p:spPr>
      </p:pic>
      <p:sp>
        <p:nvSpPr>
          <p:cNvPr id="31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089387" y="-8783314"/>
            <a:ext cx="9274559" cy="10546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BB6E2-9847-0BE6-2371-8B60FAF54173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1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262" y="3688185"/>
            <a:ext cx="2229336" cy="2193667"/>
            <a:chOff x="2197444" y="1959164"/>
            <a:chExt cx="2286198" cy="224961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6F1F98-8D79-9722-6D22-C0FC824E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0800" y1="18970" x2="26133" y2="69648"/>
                          <a14:backgroundMark x1="23467" y1="63415" x2="20000" y2="195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7444" y="1959164"/>
              <a:ext cx="2286198" cy="224961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07F520-72BC-E284-9D51-76E8432C88F7}"/>
                </a:ext>
              </a:extLst>
            </p:cNvPr>
            <p:cNvSpPr/>
            <p:nvPr/>
          </p:nvSpPr>
          <p:spPr>
            <a:xfrm>
              <a:off x="3322890" y="2117426"/>
              <a:ext cx="669598" cy="454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7960B9F-6348-56E2-7B10-A1961B7874EE}"/>
                </a:ext>
              </a:extLst>
            </p:cNvPr>
            <p:cNvSpPr/>
            <p:nvPr/>
          </p:nvSpPr>
          <p:spPr>
            <a:xfrm>
              <a:off x="3740164" y="2363631"/>
              <a:ext cx="323671" cy="624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3217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69006F8-E24D-746B-08E0-EEA80C6C48B6}"/>
              </a:ext>
            </a:extLst>
          </p:cNvPr>
          <p:cNvSpPr/>
          <p:nvPr/>
        </p:nvSpPr>
        <p:spPr>
          <a:xfrm>
            <a:off x="5355808" y="4731100"/>
            <a:ext cx="3207407" cy="721973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ound Diagonal Corner Rectangle 52"/>
          <p:cNvSpPr/>
          <p:nvPr/>
        </p:nvSpPr>
        <p:spPr>
          <a:xfrm>
            <a:off x="13755573" y="6214502"/>
            <a:ext cx="2670991" cy="2437319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705DBD1-31C7-3992-5399-B60228664F51}"/>
              </a:ext>
            </a:extLst>
          </p:cNvPr>
          <p:cNvSpPr/>
          <p:nvPr/>
        </p:nvSpPr>
        <p:spPr>
          <a:xfrm>
            <a:off x="4145570" y="1716745"/>
            <a:ext cx="5981009" cy="3029680"/>
          </a:xfrm>
          <a:custGeom>
            <a:avLst/>
            <a:gdLst>
              <a:gd name="connsiteX0" fmla="*/ 947627 w 7163452"/>
              <a:gd name="connsiteY0" fmla="*/ 0 h 2999333"/>
              <a:gd name="connsiteX1" fmla="*/ 1876002 w 7163452"/>
              <a:gd name="connsiteY1" fmla="*/ 636021 h 2999333"/>
              <a:gd name="connsiteX2" fmla="*/ 1886886 w 7163452"/>
              <a:gd name="connsiteY2" fmla="*/ 726772 h 2999333"/>
              <a:gd name="connsiteX3" fmla="*/ 3483833 w 7163452"/>
              <a:gd name="connsiteY3" fmla="*/ 726772 h 2999333"/>
              <a:gd name="connsiteX4" fmla="*/ 3493383 w 7163452"/>
              <a:gd name="connsiteY4" fmla="*/ 647140 h 2999333"/>
              <a:gd name="connsiteX5" fmla="*/ 4421757 w 7163452"/>
              <a:gd name="connsiteY5" fmla="*/ 11119 h 2999333"/>
              <a:gd name="connsiteX6" fmla="*/ 5350132 w 7163452"/>
              <a:gd name="connsiteY6" fmla="*/ 647140 h 2999333"/>
              <a:gd name="connsiteX7" fmla="*/ 5359682 w 7163452"/>
              <a:gd name="connsiteY7" fmla="*/ 726772 h 2999333"/>
              <a:gd name="connsiteX8" fmla="*/ 7158688 w 7163452"/>
              <a:gd name="connsiteY8" fmla="*/ 726772 h 2999333"/>
              <a:gd name="connsiteX9" fmla="*/ 7158688 w 7163452"/>
              <a:gd name="connsiteY9" fmla="*/ 2173451 h 2999333"/>
              <a:gd name="connsiteX10" fmla="*/ 7163452 w 7163452"/>
              <a:gd name="connsiteY10" fmla="*/ 2211702 h 2999333"/>
              <a:gd name="connsiteX11" fmla="*/ 7158688 w 7163452"/>
              <a:gd name="connsiteY11" fmla="*/ 2249953 h 2999333"/>
              <a:gd name="connsiteX12" fmla="*/ 7158688 w 7163452"/>
              <a:gd name="connsiteY12" fmla="*/ 2319878 h 2999333"/>
              <a:gd name="connsiteX13" fmla="*/ 7149979 w 7163452"/>
              <a:gd name="connsiteY13" fmla="*/ 2319878 h 2999333"/>
              <a:gd name="connsiteX14" fmla="*/ 7143682 w 7163452"/>
              <a:gd name="connsiteY14" fmla="*/ 2370437 h 2999333"/>
              <a:gd name="connsiteX15" fmla="*/ 6190363 w 7163452"/>
              <a:gd name="connsiteY15" fmla="*/ 2999333 h 2999333"/>
              <a:gd name="connsiteX16" fmla="*/ 5237044 w 7163452"/>
              <a:gd name="connsiteY16" fmla="*/ 2370437 h 2999333"/>
              <a:gd name="connsiteX17" fmla="*/ 5230747 w 7163452"/>
              <a:gd name="connsiteY17" fmla="*/ 2319878 h 2999333"/>
              <a:gd name="connsiteX18" fmla="*/ 3588971 w 7163452"/>
              <a:gd name="connsiteY18" fmla="*/ 2319878 h 2999333"/>
              <a:gd name="connsiteX19" fmla="*/ 3556220 w 7163452"/>
              <a:gd name="connsiteY19" fmla="*/ 2404890 h 2999333"/>
              <a:gd name="connsiteX20" fmla="*/ 2655533 w 7163452"/>
              <a:gd name="connsiteY20" fmla="*/ 2885939 h 2999333"/>
              <a:gd name="connsiteX21" fmla="*/ 1754846 w 7163452"/>
              <a:gd name="connsiteY21" fmla="*/ 2404890 h 2999333"/>
              <a:gd name="connsiteX22" fmla="*/ 1722096 w 7163452"/>
              <a:gd name="connsiteY22" fmla="*/ 2319878 h 2999333"/>
              <a:gd name="connsiteX23" fmla="*/ 982 w 7163452"/>
              <a:gd name="connsiteY23" fmla="*/ 2319878 h 2999333"/>
              <a:gd name="connsiteX24" fmla="*/ 982 w 7163452"/>
              <a:gd name="connsiteY24" fmla="*/ 804743 h 2999333"/>
              <a:gd name="connsiteX25" fmla="*/ 0 w 7163452"/>
              <a:gd name="connsiteY25" fmla="*/ 796554 h 2999333"/>
              <a:gd name="connsiteX26" fmla="*/ 982 w 7163452"/>
              <a:gd name="connsiteY26" fmla="*/ 788366 h 2999333"/>
              <a:gd name="connsiteX27" fmla="*/ 982 w 7163452"/>
              <a:gd name="connsiteY27" fmla="*/ 726772 h 2999333"/>
              <a:gd name="connsiteX28" fmla="*/ 8369 w 7163452"/>
              <a:gd name="connsiteY28" fmla="*/ 726772 h 2999333"/>
              <a:gd name="connsiteX29" fmla="*/ 19253 w 7163452"/>
              <a:gd name="connsiteY29" fmla="*/ 636021 h 2999333"/>
              <a:gd name="connsiteX30" fmla="*/ 947627 w 7163452"/>
              <a:gd name="connsiteY30" fmla="*/ 0 h 29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3452" h="2999333">
                <a:moveTo>
                  <a:pt x="947627" y="0"/>
                </a:moveTo>
                <a:cubicBezTo>
                  <a:pt x="1405567" y="0"/>
                  <a:pt x="1787639" y="273044"/>
                  <a:pt x="1876002" y="636021"/>
                </a:cubicBezTo>
                <a:lnTo>
                  <a:pt x="1886886" y="726772"/>
                </a:lnTo>
                <a:lnTo>
                  <a:pt x="3483833" y="726772"/>
                </a:lnTo>
                <a:lnTo>
                  <a:pt x="3493383" y="647140"/>
                </a:lnTo>
                <a:cubicBezTo>
                  <a:pt x="3581745" y="284163"/>
                  <a:pt x="3963817" y="11119"/>
                  <a:pt x="4421757" y="11119"/>
                </a:cubicBezTo>
                <a:cubicBezTo>
                  <a:pt x="4879697" y="11119"/>
                  <a:pt x="5261769" y="284163"/>
                  <a:pt x="5350132" y="647140"/>
                </a:cubicBezTo>
                <a:lnTo>
                  <a:pt x="5359682" y="726772"/>
                </a:lnTo>
                <a:lnTo>
                  <a:pt x="7158688" y="726772"/>
                </a:lnTo>
                <a:lnTo>
                  <a:pt x="7158688" y="2173451"/>
                </a:lnTo>
                <a:lnTo>
                  <a:pt x="7163452" y="2211702"/>
                </a:lnTo>
                <a:lnTo>
                  <a:pt x="7158688" y="2249953"/>
                </a:lnTo>
                <a:lnTo>
                  <a:pt x="7158688" y="2319878"/>
                </a:lnTo>
                <a:lnTo>
                  <a:pt x="7149979" y="2319878"/>
                </a:lnTo>
                <a:lnTo>
                  <a:pt x="7143682" y="2370437"/>
                </a:lnTo>
                <a:cubicBezTo>
                  <a:pt x="7052945" y="2729348"/>
                  <a:pt x="6660607" y="2999333"/>
                  <a:pt x="6190363" y="2999333"/>
                </a:cubicBezTo>
                <a:cubicBezTo>
                  <a:pt x="5720119" y="2999333"/>
                  <a:pt x="5327781" y="2729348"/>
                  <a:pt x="5237044" y="2370437"/>
                </a:cubicBezTo>
                <a:lnTo>
                  <a:pt x="5230747" y="2319878"/>
                </a:lnTo>
                <a:lnTo>
                  <a:pt x="3588971" y="2319878"/>
                </a:lnTo>
                <a:lnTo>
                  <a:pt x="3556220" y="2404890"/>
                </a:lnTo>
                <a:cubicBezTo>
                  <a:pt x="3407827" y="2687583"/>
                  <a:pt x="3060429" y="2885939"/>
                  <a:pt x="2655533" y="2885939"/>
                </a:cubicBezTo>
                <a:cubicBezTo>
                  <a:pt x="2250638" y="2885939"/>
                  <a:pt x="1903240" y="2687583"/>
                  <a:pt x="1754846" y="2404890"/>
                </a:cubicBezTo>
                <a:lnTo>
                  <a:pt x="1722096" y="2319878"/>
                </a:lnTo>
                <a:lnTo>
                  <a:pt x="982" y="2319878"/>
                </a:lnTo>
                <a:lnTo>
                  <a:pt x="982" y="804743"/>
                </a:lnTo>
                <a:lnTo>
                  <a:pt x="0" y="796554"/>
                </a:lnTo>
                <a:lnTo>
                  <a:pt x="982" y="788366"/>
                </a:lnTo>
                <a:lnTo>
                  <a:pt x="982" y="726772"/>
                </a:lnTo>
                <a:lnTo>
                  <a:pt x="8369" y="726772"/>
                </a:lnTo>
                <a:lnTo>
                  <a:pt x="19253" y="636021"/>
                </a:lnTo>
                <a:cubicBezTo>
                  <a:pt x="107615" y="273044"/>
                  <a:pt x="489687" y="0"/>
                  <a:pt x="94762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982DE4-FEB3-A0DF-7987-C341E5C24776}"/>
              </a:ext>
            </a:extLst>
          </p:cNvPr>
          <p:cNvGrpSpPr/>
          <p:nvPr/>
        </p:nvGrpSpPr>
        <p:grpSpPr>
          <a:xfrm>
            <a:off x="1477951" y="3241000"/>
            <a:ext cx="2492013" cy="2710292"/>
            <a:chOff x="2297157" y="990703"/>
            <a:chExt cx="2065164" cy="2190808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9A276B04-FBAA-EF55-4AE9-E0864E2F0A09}"/>
                </a:ext>
              </a:extLst>
            </p:cNvPr>
            <p:cNvSpPr/>
            <p:nvPr/>
          </p:nvSpPr>
          <p:spPr>
            <a:xfrm>
              <a:off x="2412055" y="990703"/>
              <a:ext cx="1929882" cy="219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gradFill>
              <a:gsLst>
                <a:gs pos="49000">
                  <a:srgbClr val="FF0000"/>
                </a:gs>
                <a:gs pos="49000">
                  <a:srgbClr val="FF5050"/>
                </a:gs>
              </a:gsLst>
              <a:lin ang="0" scaled="1"/>
            </a:gradFill>
            <a:ln w="127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704E97-F837-5473-E464-2B748491DD73}"/>
                </a:ext>
              </a:extLst>
            </p:cNvPr>
            <p:cNvSpPr txBox="1"/>
            <p:nvPr/>
          </p:nvSpPr>
          <p:spPr>
            <a:xfrm>
              <a:off x="2297157" y="1340384"/>
              <a:ext cx="2065164" cy="1069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Simple and </a:t>
              </a:r>
            </a:p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Easy </a:t>
              </a:r>
              <a:r>
                <a:rPr lang="en-US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Input </a:t>
              </a:r>
            </a:p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and search History</a:t>
              </a: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22B6ED4A-B37B-F9E2-C656-6E835551518E}"/>
                </a:ext>
              </a:extLst>
            </p:cNvPr>
            <p:cNvSpPr/>
            <p:nvPr/>
          </p:nvSpPr>
          <p:spPr>
            <a:xfrm>
              <a:off x="3041002" y="2410275"/>
              <a:ext cx="649552" cy="738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5906"/>
                  </a:moveTo>
                  <a:lnTo>
                    <a:pt x="0" y="15596"/>
                  </a:lnTo>
                  <a:cubicBezTo>
                    <a:pt x="0" y="15972"/>
                    <a:pt x="224" y="16314"/>
                    <a:pt x="596" y="16510"/>
                  </a:cubicBezTo>
                  <a:lnTo>
                    <a:pt x="10194" y="21355"/>
                  </a:lnTo>
                  <a:cubicBezTo>
                    <a:pt x="10567" y="21551"/>
                    <a:pt x="11033" y="21551"/>
                    <a:pt x="11406" y="21355"/>
                  </a:cubicBezTo>
                  <a:lnTo>
                    <a:pt x="21004" y="16510"/>
                  </a:lnTo>
                  <a:cubicBezTo>
                    <a:pt x="21376" y="16314"/>
                    <a:pt x="21600" y="15972"/>
                    <a:pt x="21600" y="15596"/>
                  </a:cubicBezTo>
                  <a:lnTo>
                    <a:pt x="21600" y="5906"/>
                  </a:lnTo>
                  <a:cubicBezTo>
                    <a:pt x="21600" y="5530"/>
                    <a:pt x="21376" y="5188"/>
                    <a:pt x="21004" y="4992"/>
                  </a:cubicBezTo>
                  <a:lnTo>
                    <a:pt x="11406" y="147"/>
                  </a:lnTo>
                  <a:cubicBezTo>
                    <a:pt x="11033" y="-49"/>
                    <a:pt x="10567" y="-49"/>
                    <a:pt x="10194" y="147"/>
                  </a:cubicBezTo>
                  <a:lnTo>
                    <a:pt x="596" y="4992"/>
                  </a:lnTo>
                  <a:cubicBezTo>
                    <a:pt x="224" y="5172"/>
                    <a:pt x="0" y="5530"/>
                    <a:pt x="0" y="5906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17A159-D892-147F-BDE7-8C6CE260A480}"/>
                </a:ext>
              </a:extLst>
            </p:cNvPr>
            <p:cNvSpPr txBox="1"/>
            <p:nvPr/>
          </p:nvSpPr>
          <p:spPr>
            <a:xfrm>
              <a:off x="2870282" y="2647497"/>
              <a:ext cx="1013426" cy="2736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b="1" noProof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BCF64-78F5-E738-388C-CDC54FC2E2AC}"/>
              </a:ext>
            </a:extLst>
          </p:cNvPr>
          <p:cNvGrpSpPr/>
          <p:nvPr/>
        </p:nvGrpSpPr>
        <p:grpSpPr>
          <a:xfrm>
            <a:off x="357684" y="1240960"/>
            <a:ext cx="2614341" cy="2581137"/>
            <a:chOff x="672468" y="1309112"/>
            <a:chExt cx="2614341" cy="2581137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36F04F35-21DD-4FEB-9F16-E700B2B2FDDB}"/>
                </a:ext>
              </a:extLst>
            </p:cNvPr>
            <p:cNvSpPr/>
            <p:nvPr/>
          </p:nvSpPr>
          <p:spPr>
            <a:xfrm>
              <a:off x="672468" y="1309112"/>
              <a:ext cx="2369494" cy="258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21600" y="15519"/>
                  </a:move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39"/>
                    <a:pt x="21600" y="15944"/>
                    <a:pt x="21600" y="15519"/>
                  </a:cubicBezTo>
                  <a:close/>
                </a:path>
              </a:pathLst>
            </a:custGeom>
            <a:gradFill flip="none" rotWithShape="1">
              <a:gsLst>
                <a:gs pos="84000">
                  <a:srgbClr val="FF9431"/>
                </a:gs>
                <a:gs pos="49000">
                  <a:srgbClr val="FFFF00"/>
                </a:gs>
                <a:gs pos="100000">
                  <a:srgbClr val="FF5050"/>
                </a:gs>
              </a:gsLst>
              <a:lin ang="18900000" scaled="1"/>
              <a:tileRect/>
            </a:gradFill>
            <a:ln w="127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7C59A170-6EAD-DFDD-ADBB-E907FD268300}"/>
                </a:ext>
              </a:extLst>
            </p:cNvPr>
            <p:cNvSpPr/>
            <p:nvPr/>
          </p:nvSpPr>
          <p:spPr>
            <a:xfrm>
              <a:off x="1499627" y="1367570"/>
              <a:ext cx="757376" cy="861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21600" y="15596"/>
                  </a:moveTo>
                  <a:lnTo>
                    <a:pt x="21600" y="5906"/>
                  </a:lnTo>
                  <a:cubicBezTo>
                    <a:pt x="21600" y="5530"/>
                    <a:pt x="21376" y="5188"/>
                    <a:pt x="21004" y="4992"/>
                  </a:cubicBezTo>
                  <a:lnTo>
                    <a:pt x="11406" y="147"/>
                  </a:lnTo>
                  <a:cubicBezTo>
                    <a:pt x="11033" y="-49"/>
                    <a:pt x="10567" y="-49"/>
                    <a:pt x="10194" y="147"/>
                  </a:cubicBezTo>
                  <a:lnTo>
                    <a:pt x="596" y="4992"/>
                  </a:lnTo>
                  <a:cubicBezTo>
                    <a:pt x="224" y="5188"/>
                    <a:pt x="0" y="5530"/>
                    <a:pt x="0" y="5906"/>
                  </a:cubicBezTo>
                  <a:lnTo>
                    <a:pt x="0" y="15596"/>
                  </a:lnTo>
                  <a:cubicBezTo>
                    <a:pt x="0" y="15972"/>
                    <a:pt x="224" y="16314"/>
                    <a:pt x="596" y="16510"/>
                  </a:cubicBezTo>
                  <a:lnTo>
                    <a:pt x="10194" y="21355"/>
                  </a:lnTo>
                  <a:cubicBezTo>
                    <a:pt x="10567" y="21551"/>
                    <a:pt x="11033" y="21551"/>
                    <a:pt x="11406" y="21355"/>
                  </a:cubicBezTo>
                  <a:lnTo>
                    <a:pt x="21004" y="16510"/>
                  </a:lnTo>
                  <a:cubicBezTo>
                    <a:pt x="21376" y="16330"/>
                    <a:pt x="21600" y="15972"/>
                    <a:pt x="21600" y="15596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Graphic 11" descr="Good Idea with solid fill">
              <a:extLst>
                <a:ext uri="{FF2B5EF4-FFF2-40B4-BE49-F238E27FC236}">
                  <a16:creationId xmlns:a16="http://schemas.microsoft.com/office/drawing/2014/main" id="{EDB6F4AB-826C-B391-801C-0C83C1AC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63790" y="1509014"/>
              <a:ext cx="624633" cy="6246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2333B-AC3B-E222-743C-5CDF947A5559}"/>
                </a:ext>
              </a:extLst>
            </p:cNvPr>
            <p:cNvSpPr txBox="1"/>
            <p:nvPr/>
          </p:nvSpPr>
          <p:spPr>
            <a:xfrm>
              <a:off x="808058" y="2506030"/>
              <a:ext cx="2145224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operation </a:t>
              </a:r>
            </a:p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</a:p>
            <a:p>
              <a:pPr algn="ctr"/>
              <a:r>
                <a:rPr lang="en-US" b="1" i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Good Traceability</a:t>
              </a:r>
              <a:endParaRPr lang="en-US" sz="16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DCE52-6125-6B9A-2035-F3CF97E2D60A}"/>
                </a:ext>
              </a:extLst>
            </p:cNvPr>
            <p:cNvSpPr txBox="1"/>
            <p:nvPr/>
          </p:nvSpPr>
          <p:spPr>
            <a:xfrm>
              <a:off x="1221620" y="2213257"/>
              <a:ext cx="2065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Way Of Thinking</a:t>
              </a:r>
            </a:p>
          </p:txBody>
        </p:sp>
      </p:grpSp>
      <p:sp>
        <p:nvSpPr>
          <p:cNvPr id="17" name="Shape">
            <a:extLst>
              <a:ext uri="{FF2B5EF4-FFF2-40B4-BE49-F238E27FC236}">
                <a16:creationId xmlns:a16="http://schemas.microsoft.com/office/drawing/2014/main" id="{7E229A82-738F-8239-315A-B64F742390BA}"/>
              </a:ext>
            </a:extLst>
          </p:cNvPr>
          <p:cNvSpPr/>
          <p:nvPr/>
        </p:nvSpPr>
        <p:spPr>
          <a:xfrm>
            <a:off x="2800889" y="2244433"/>
            <a:ext cx="1004221" cy="1141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92D4501F-77AA-226B-C340-2C59DD181069}"/>
              </a:ext>
            </a:extLst>
          </p:cNvPr>
          <p:cNvSpPr/>
          <p:nvPr/>
        </p:nvSpPr>
        <p:spPr>
          <a:xfrm>
            <a:off x="504070" y="3676764"/>
            <a:ext cx="1004221" cy="1141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C7C54D2-CD2B-F12F-FE02-5C73B11051EF}"/>
              </a:ext>
            </a:extLst>
          </p:cNvPr>
          <p:cNvSpPr/>
          <p:nvPr/>
        </p:nvSpPr>
        <p:spPr>
          <a:xfrm>
            <a:off x="8624135" y="2865230"/>
            <a:ext cx="1383566" cy="178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" y="0"/>
                </a:moveTo>
                <a:cubicBezTo>
                  <a:pt x="199" y="0"/>
                  <a:pt x="249" y="37"/>
                  <a:pt x="249" y="92"/>
                </a:cubicBezTo>
                <a:lnTo>
                  <a:pt x="249" y="13614"/>
                </a:lnTo>
                <a:cubicBezTo>
                  <a:pt x="249" y="17916"/>
                  <a:pt x="4983" y="21416"/>
                  <a:pt x="10800" y="21416"/>
                </a:cubicBezTo>
                <a:cubicBezTo>
                  <a:pt x="16617" y="21416"/>
                  <a:pt x="21351" y="17916"/>
                  <a:pt x="21351" y="13614"/>
                </a:cubicBezTo>
                <a:lnTo>
                  <a:pt x="21351" y="92"/>
                </a:lnTo>
                <a:cubicBezTo>
                  <a:pt x="21351" y="37"/>
                  <a:pt x="21401" y="0"/>
                  <a:pt x="21475" y="0"/>
                </a:cubicBezTo>
                <a:cubicBezTo>
                  <a:pt x="21550" y="0"/>
                  <a:pt x="21600" y="37"/>
                  <a:pt x="21600" y="92"/>
                </a:cubicBezTo>
                <a:lnTo>
                  <a:pt x="21600" y="13614"/>
                </a:lnTo>
                <a:cubicBezTo>
                  <a:pt x="21600" y="18017"/>
                  <a:pt x="16754" y="21600"/>
                  <a:pt x="10800" y="21600"/>
                </a:cubicBezTo>
                <a:cubicBezTo>
                  <a:pt x="4846" y="21600"/>
                  <a:pt x="0" y="18017"/>
                  <a:pt x="0" y="13614"/>
                </a:cubicBezTo>
                <a:lnTo>
                  <a:pt x="0" y="92"/>
                </a:lnTo>
                <a:cubicBezTo>
                  <a:pt x="0" y="37"/>
                  <a:pt x="50" y="0"/>
                  <a:pt x="125" y="0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000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564A443-B12F-E0D9-25FF-ECA16885EB35}"/>
              </a:ext>
            </a:extLst>
          </p:cNvPr>
          <p:cNvSpPr txBox="1"/>
          <p:nvPr/>
        </p:nvSpPr>
        <p:spPr>
          <a:xfrm>
            <a:off x="4343831" y="3112594"/>
            <a:ext cx="1097051" cy="47395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Caused by </a:t>
            </a:r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human error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C998AA6C-1D9B-5290-4857-7DA5F6ED2107}"/>
              </a:ext>
            </a:extLst>
          </p:cNvPr>
          <p:cNvSpPr/>
          <p:nvPr/>
        </p:nvSpPr>
        <p:spPr>
          <a:xfrm>
            <a:off x="5646207" y="2758685"/>
            <a:ext cx="1429150" cy="1789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" y="0"/>
                </a:moveTo>
                <a:cubicBezTo>
                  <a:pt x="199" y="0"/>
                  <a:pt x="249" y="37"/>
                  <a:pt x="249" y="92"/>
                </a:cubicBezTo>
                <a:lnTo>
                  <a:pt x="249" y="13614"/>
                </a:lnTo>
                <a:cubicBezTo>
                  <a:pt x="249" y="17916"/>
                  <a:pt x="4983" y="21416"/>
                  <a:pt x="10800" y="21416"/>
                </a:cubicBezTo>
                <a:cubicBezTo>
                  <a:pt x="16617" y="21416"/>
                  <a:pt x="21351" y="17916"/>
                  <a:pt x="21351" y="13614"/>
                </a:cubicBezTo>
                <a:lnTo>
                  <a:pt x="21351" y="92"/>
                </a:lnTo>
                <a:cubicBezTo>
                  <a:pt x="21351" y="37"/>
                  <a:pt x="21401" y="0"/>
                  <a:pt x="21475" y="0"/>
                </a:cubicBezTo>
                <a:cubicBezTo>
                  <a:pt x="21550" y="0"/>
                  <a:pt x="21600" y="37"/>
                  <a:pt x="21600" y="92"/>
                </a:cubicBezTo>
                <a:lnTo>
                  <a:pt x="21600" y="13614"/>
                </a:lnTo>
                <a:cubicBezTo>
                  <a:pt x="21600" y="18017"/>
                  <a:pt x="16754" y="21600"/>
                  <a:pt x="10800" y="21600"/>
                </a:cubicBezTo>
                <a:cubicBezTo>
                  <a:pt x="4846" y="21600"/>
                  <a:pt x="0" y="18017"/>
                  <a:pt x="0" y="13614"/>
                </a:cubicBezTo>
                <a:lnTo>
                  <a:pt x="0" y="92"/>
                </a:lnTo>
                <a:cubicBezTo>
                  <a:pt x="0" y="37"/>
                  <a:pt x="50" y="0"/>
                  <a:pt x="125" y="0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rgbClr val="FABA26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B78C2FE2-5C38-BAC3-7122-82150123057B}"/>
              </a:ext>
            </a:extLst>
          </p:cNvPr>
          <p:cNvSpPr txBox="1"/>
          <p:nvPr/>
        </p:nvSpPr>
        <p:spPr>
          <a:xfrm>
            <a:off x="5698524" y="2766299"/>
            <a:ext cx="1315574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racing the history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 stacked papers</a:t>
            </a: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47C166-6CB4-0EF0-4ECB-7FE32955431E}"/>
              </a:ext>
            </a:extLst>
          </p:cNvPr>
          <p:cNvSpPr/>
          <p:nvPr/>
        </p:nvSpPr>
        <p:spPr>
          <a:xfrm>
            <a:off x="4253682" y="1854846"/>
            <a:ext cx="1351596" cy="2074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5" y="21600"/>
                </a:moveTo>
                <a:cubicBezTo>
                  <a:pt x="21401" y="21600"/>
                  <a:pt x="21351" y="21563"/>
                  <a:pt x="21351" y="21508"/>
                </a:cubicBezTo>
                <a:lnTo>
                  <a:pt x="21351" y="7986"/>
                </a:lnTo>
                <a:cubicBezTo>
                  <a:pt x="21351" y="3684"/>
                  <a:pt x="16617" y="184"/>
                  <a:pt x="10800" y="184"/>
                </a:cubicBezTo>
                <a:cubicBezTo>
                  <a:pt x="4983" y="184"/>
                  <a:pt x="249" y="3684"/>
                  <a:pt x="249" y="7986"/>
                </a:cubicBezTo>
                <a:lnTo>
                  <a:pt x="249" y="21508"/>
                </a:lnTo>
                <a:cubicBezTo>
                  <a:pt x="249" y="21563"/>
                  <a:pt x="199" y="21600"/>
                  <a:pt x="125" y="21600"/>
                </a:cubicBezTo>
                <a:cubicBezTo>
                  <a:pt x="50" y="21600"/>
                  <a:pt x="0" y="21563"/>
                  <a:pt x="0" y="21508"/>
                </a:cubicBezTo>
                <a:lnTo>
                  <a:pt x="0" y="7986"/>
                </a:lnTo>
                <a:cubicBezTo>
                  <a:pt x="0" y="3583"/>
                  <a:pt x="4846" y="0"/>
                  <a:pt x="10800" y="0"/>
                </a:cubicBezTo>
                <a:cubicBezTo>
                  <a:pt x="16754" y="0"/>
                  <a:pt x="21600" y="3583"/>
                  <a:pt x="21600" y="7986"/>
                </a:cubicBezTo>
                <a:lnTo>
                  <a:pt x="21600" y="21508"/>
                </a:lnTo>
                <a:cubicBezTo>
                  <a:pt x="21600" y="21554"/>
                  <a:pt x="21550" y="21600"/>
                  <a:pt x="21475" y="21600"/>
                </a:cubicBezTo>
                <a:close/>
              </a:path>
            </a:pathLst>
          </a:custGeom>
          <a:solidFill>
            <a:srgbClr val="F34C3E"/>
          </a:solidFill>
          <a:ln w="12700">
            <a:solidFill>
              <a:srgbClr val="00B05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C721D5DF-727C-28D2-75D0-B486CE06674A}"/>
              </a:ext>
            </a:extLst>
          </p:cNvPr>
          <p:cNvSpPr txBox="1"/>
          <p:nvPr/>
        </p:nvSpPr>
        <p:spPr>
          <a:xfrm>
            <a:off x="8568465" y="2737165"/>
            <a:ext cx="1470116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Some lines have different ways of inputting </a:t>
            </a:r>
            <a:r>
              <a:rPr lang="en-ID" sz="12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data</a:t>
            </a:r>
            <a:endParaRPr lang="en-ID" sz="1200" b="1" noProof="0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1D84D535-7319-D3CA-084A-2B46549E4656}"/>
              </a:ext>
            </a:extLst>
          </p:cNvPr>
          <p:cNvSpPr/>
          <p:nvPr/>
        </p:nvSpPr>
        <p:spPr>
          <a:xfrm>
            <a:off x="7135315" y="1872399"/>
            <a:ext cx="1424021" cy="2039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5" y="21600"/>
                </a:moveTo>
                <a:cubicBezTo>
                  <a:pt x="21401" y="21600"/>
                  <a:pt x="21351" y="21563"/>
                  <a:pt x="21351" y="21508"/>
                </a:cubicBezTo>
                <a:lnTo>
                  <a:pt x="21351" y="7986"/>
                </a:lnTo>
                <a:cubicBezTo>
                  <a:pt x="21351" y="3684"/>
                  <a:pt x="16617" y="184"/>
                  <a:pt x="10800" y="184"/>
                </a:cubicBezTo>
                <a:cubicBezTo>
                  <a:pt x="4983" y="184"/>
                  <a:pt x="249" y="3684"/>
                  <a:pt x="249" y="7986"/>
                </a:cubicBezTo>
                <a:lnTo>
                  <a:pt x="249" y="21508"/>
                </a:lnTo>
                <a:cubicBezTo>
                  <a:pt x="249" y="21563"/>
                  <a:pt x="199" y="21600"/>
                  <a:pt x="125" y="21600"/>
                </a:cubicBezTo>
                <a:cubicBezTo>
                  <a:pt x="50" y="21600"/>
                  <a:pt x="0" y="21563"/>
                  <a:pt x="0" y="21508"/>
                </a:cubicBezTo>
                <a:lnTo>
                  <a:pt x="0" y="7986"/>
                </a:lnTo>
                <a:cubicBezTo>
                  <a:pt x="0" y="3583"/>
                  <a:pt x="4846" y="0"/>
                  <a:pt x="10800" y="0"/>
                </a:cubicBezTo>
                <a:cubicBezTo>
                  <a:pt x="16754" y="0"/>
                  <a:pt x="21600" y="3583"/>
                  <a:pt x="21600" y="7986"/>
                </a:cubicBezTo>
                <a:lnTo>
                  <a:pt x="21600" y="21508"/>
                </a:lnTo>
                <a:cubicBezTo>
                  <a:pt x="21600" y="21554"/>
                  <a:pt x="21538" y="21600"/>
                  <a:pt x="21475" y="21600"/>
                </a:cubicBez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 lim="400000"/>
          </a:ln>
          <a:effectLst/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712596C-F29C-1483-08B9-2732F56D1BF8}"/>
              </a:ext>
            </a:extLst>
          </p:cNvPr>
          <p:cNvSpPr txBox="1"/>
          <p:nvPr/>
        </p:nvSpPr>
        <p:spPr>
          <a:xfrm>
            <a:off x="7184870" y="2872433"/>
            <a:ext cx="1273385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need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 to 20 seconds for 6 items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E2FA6-2DB3-3B62-5D77-DE37DBA3730C}"/>
              </a:ext>
            </a:extLst>
          </p:cNvPr>
          <p:cNvGrpSpPr/>
          <p:nvPr/>
        </p:nvGrpSpPr>
        <p:grpSpPr>
          <a:xfrm>
            <a:off x="6144244" y="3868796"/>
            <a:ext cx="469974" cy="540542"/>
            <a:chOff x="7103571" y="4419506"/>
            <a:chExt cx="469974" cy="540542"/>
          </a:xfrm>
        </p:grpSpPr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A3322215-DC4D-98CB-172C-6CFD49E998F8}"/>
                </a:ext>
              </a:extLst>
            </p:cNvPr>
            <p:cNvSpPr/>
            <p:nvPr/>
          </p:nvSpPr>
          <p:spPr>
            <a:xfrm>
              <a:off x="7103571" y="4419506"/>
              <a:ext cx="469974" cy="54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ABA26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aphic 178" descr="Kepala dengan gerigi kerangka">
              <a:extLst>
                <a:ext uri="{FF2B5EF4-FFF2-40B4-BE49-F238E27FC236}">
                  <a16:creationId xmlns:a16="http://schemas.microsoft.com/office/drawing/2014/main" id="{48073E81-11E2-FA82-AF93-2EDC74A83B98}"/>
                </a:ext>
              </a:extLst>
            </p:cNvPr>
            <p:cNvGrpSpPr/>
            <p:nvPr/>
          </p:nvGrpSpPr>
          <p:grpSpPr>
            <a:xfrm>
              <a:off x="7205752" y="4501480"/>
              <a:ext cx="265611" cy="337772"/>
              <a:chOff x="6706086" y="3211666"/>
              <a:chExt cx="643202" cy="763428"/>
            </a:xfrm>
            <a:solidFill>
              <a:schemeClr val="bg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A37268-DE21-64EE-F069-27C09D13BF35}"/>
                  </a:ext>
                </a:extLst>
              </p:cNvPr>
              <p:cNvSpPr/>
              <p:nvPr/>
            </p:nvSpPr>
            <p:spPr>
              <a:xfrm>
                <a:off x="6933969" y="3584271"/>
                <a:ext cx="215169" cy="215198"/>
              </a:xfrm>
              <a:custGeom>
                <a:avLst/>
                <a:gdLst>
                  <a:gd name="connsiteX0" fmla="*/ 30604 w 215169"/>
                  <a:gd name="connsiteY0" fmla="*/ 150370 h 215198"/>
                  <a:gd name="connsiteX1" fmla="*/ 22501 w 215169"/>
                  <a:gd name="connsiteY1" fmla="*/ 173779 h 215198"/>
                  <a:gd name="connsiteX2" fmla="*/ 40464 w 215169"/>
                  <a:gd name="connsiteY2" fmla="*/ 191790 h 215198"/>
                  <a:gd name="connsiteX3" fmla="*/ 63873 w 215169"/>
                  <a:gd name="connsiteY3" fmla="*/ 184585 h 215198"/>
                  <a:gd name="connsiteX4" fmla="*/ 83727 w 215169"/>
                  <a:gd name="connsiteY4" fmla="*/ 192688 h 215198"/>
                  <a:gd name="connsiteX5" fmla="*/ 94514 w 215169"/>
                  <a:gd name="connsiteY5" fmla="*/ 215198 h 215198"/>
                  <a:gd name="connsiteX6" fmla="*/ 119720 w 215169"/>
                  <a:gd name="connsiteY6" fmla="*/ 215198 h 215198"/>
                  <a:gd name="connsiteX7" fmla="*/ 129628 w 215169"/>
                  <a:gd name="connsiteY7" fmla="*/ 193586 h 215198"/>
                  <a:gd name="connsiteX8" fmla="*/ 149482 w 215169"/>
                  <a:gd name="connsiteY8" fmla="*/ 185484 h 215198"/>
                  <a:gd name="connsiteX9" fmla="*/ 172881 w 215169"/>
                  <a:gd name="connsiteY9" fmla="*/ 193586 h 215198"/>
                  <a:gd name="connsiteX10" fmla="*/ 190844 w 215169"/>
                  <a:gd name="connsiteY10" fmla="*/ 175623 h 215198"/>
                  <a:gd name="connsiteX11" fmla="*/ 183668 w 215169"/>
                  <a:gd name="connsiteY11" fmla="*/ 152167 h 215198"/>
                  <a:gd name="connsiteX12" fmla="*/ 191771 w 215169"/>
                  <a:gd name="connsiteY12" fmla="*/ 132360 h 215198"/>
                  <a:gd name="connsiteX13" fmla="*/ 214272 w 215169"/>
                  <a:gd name="connsiteY13" fmla="*/ 121554 h 215198"/>
                  <a:gd name="connsiteX14" fmla="*/ 215170 w 215169"/>
                  <a:gd name="connsiteY14" fmla="*/ 94543 h 215198"/>
                  <a:gd name="connsiteX15" fmla="*/ 192640 w 215169"/>
                  <a:gd name="connsiteY15" fmla="*/ 83784 h 215198"/>
                  <a:gd name="connsiteX16" fmla="*/ 184538 w 215169"/>
                  <a:gd name="connsiteY16" fmla="*/ 63930 h 215198"/>
                  <a:gd name="connsiteX17" fmla="*/ 192640 w 215169"/>
                  <a:gd name="connsiteY17" fmla="*/ 40521 h 215198"/>
                  <a:gd name="connsiteX18" fmla="*/ 174677 w 215169"/>
                  <a:gd name="connsiteY18" fmla="*/ 22511 h 215198"/>
                  <a:gd name="connsiteX19" fmla="*/ 151269 w 215169"/>
                  <a:gd name="connsiteY19" fmla="*/ 30613 h 215198"/>
                  <a:gd name="connsiteX20" fmla="*/ 131462 w 215169"/>
                  <a:gd name="connsiteY20" fmla="*/ 22511 h 215198"/>
                  <a:gd name="connsiteX21" fmla="*/ 120665 w 215169"/>
                  <a:gd name="connsiteY21" fmla="*/ 0 h 215198"/>
                  <a:gd name="connsiteX22" fmla="*/ 94514 w 215169"/>
                  <a:gd name="connsiteY22" fmla="*/ 0 h 215198"/>
                  <a:gd name="connsiteX23" fmla="*/ 83718 w 215169"/>
                  <a:gd name="connsiteY23" fmla="*/ 22511 h 215198"/>
                  <a:gd name="connsiteX24" fmla="*/ 63864 w 215169"/>
                  <a:gd name="connsiteY24" fmla="*/ 30613 h 215198"/>
                  <a:gd name="connsiteX25" fmla="*/ 40455 w 215169"/>
                  <a:gd name="connsiteY25" fmla="*/ 22511 h 215198"/>
                  <a:gd name="connsiteX26" fmla="*/ 22492 w 215169"/>
                  <a:gd name="connsiteY26" fmla="*/ 40521 h 215198"/>
                  <a:gd name="connsiteX27" fmla="*/ 30604 w 215169"/>
                  <a:gd name="connsiteY27" fmla="*/ 63930 h 215198"/>
                  <a:gd name="connsiteX28" fmla="*/ 22501 w 215169"/>
                  <a:gd name="connsiteY28" fmla="*/ 83737 h 215198"/>
                  <a:gd name="connsiteX29" fmla="*/ 0 w 215169"/>
                  <a:gd name="connsiteY29" fmla="*/ 94543 h 215198"/>
                  <a:gd name="connsiteX30" fmla="*/ 0 w 215169"/>
                  <a:gd name="connsiteY30" fmla="*/ 119757 h 215198"/>
                  <a:gd name="connsiteX31" fmla="*/ 22501 w 215169"/>
                  <a:gd name="connsiteY31" fmla="*/ 130564 h 215198"/>
                  <a:gd name="connsiteX32" fmla="*/ 30604 w 215169"/>
                  <a:gd name="connsiteY32" fmla="*/ 150370 h 215198"/>
                  <a:gd name="connsiteX33" fmla="*/ 18909 w 215169"/>
                  <a:gd name="connsiteY33" fmla="*/ 106474 h 215198"/>
                  <a:gd name="connsiteX34" fmla="*/ 30689 w 215169"/>
                  <a:gd name="connsiteY34" fmla="*/ 100802 h 215198"/>
                  <a:gd name="connsiteX35" fmla="*/ 38696 w 215169"/>
                  <a:gd name="connsiteY35" fmla="*/ 96963 h 215198"/>
                  <a:gd name="connsiteX36" fmla="*/ 40842 w 215169"/>
                  <a:gd name="connsiteY36" fmla="*/ 88341 h 215198"/>
                  <a:gd name="connsiteX37" fmla="*/ 47026 w 215169"/>
                  <a:gd name="connsiteY37" fmla="*/ 73327 h 215198"/>
                  <a:gd name="connsiteX38" fmla="*/ 51280 w 215169"/>
                  <a:gd name="connsiteY38" fmla="*/ 65877 h 215198"/>
                  <a:gd name="connsiteX39" fmla="*/ 48444 w 215169"/>
                  <a:gd name="connsiteY39" fmla="*/ 57766 h 215198"/>
                  <a:gd name="connsiteX40" fmla="*/ 44208 w 215169"/>
                  <a:gd name="connsiteY40" fmla="*/ 45541 h 215198"/>
                  <a:gd name="connsiteX41" fmla="*/ 45475 w 215169"/>
                  <a:gd name="connsiteY41" fmla="*/ 44274 h 215198"/>
                  <a:gd name="connsiteX42" fmla="*/ 57699 w 215169"/>
                  <a:gd name="connsiteY42" fmla="*/ 48500 h 215198"/>
                  <a:gd name="connsiteX43" fmla="*/ 65811 w 215169"/>
                  <a:gd name="connsiteY43" fmla="*/ 51337 h 215198"/>
                  <a:gd name="connsiteX44" fmla="*/ 73261 w 215169"/>
                  <a:gd name="connsiteY44" fmla="*/ 47082 h 215198"/>
                  <a:gd name="connsiteX45" fmla="*/ 88275 w 215169"/>
                  <a:gd name="connsiteY45" fmla="*/ 40899 h 215198"/>
                  <a:gd name="connsiteX46" fmla="*/ 96887 w 215169"/>
                  <a:gd name="connsiteY46" fmla="*/ 38744 h 215198"/>
                  <a:gd name="connsiteX47" fmla="*/ 100735 w 215169"/>
                  <a:gd name="connsiteY47" fmla="*/ 30736 h 215198"/>
                  <a:gd name="connsiteX48" fmla="*/ 106408 w 215169"/>
                  <a:gd name="connsiteY48" fmla="*/ 18956 h 215198"/>
                  <a:gd name="connsiteX49" fmla="*/ 108715 w 215169"/>
                  <a:gd name="connsiteY49" fmla="*/ 18956 h 215198"/>
                  <a:gd name="connsiteX50" fmla="*/ 114387 w 215169"/>
                  <a:gd name="connsiteY50" fmla="*/ 30736 h 215198"/>
                  <a:gd name="connsiteX51" fmla="*/ 118235 w 215169"/>
                  <a:gd name="connsiteY51" fmla="*/ 38744 h 215198"/>
                  <a:gd name="connsiteX52" fmla="*/ 126848 w 215169"/>
                  <a:gd name="connsiteY52" fmla="*/ 40899 h 215198"/>
                  <a:gd name="connsiteX53" fmla="*/ 141862 w 215169"/>
                  <a:gd name="connsiteY53" fmla="*/ 47082 h 215198"/>
                  <a:gd name="connsiteX54" fmla="*/ 149311 w 215169"/>
                  <a:gd name="connsiteY54" fmla="*/ 51337 h 215198"/>
                  <a:gd name="connsiteX55" fmla="*/ 157423 w 215169"/>
                  <a:gd name="connsiteY55" fmla="*/ 48500 h 215198"/>
                  <a:gd name="connsiteX56" fmla="*/ 169648 w 215169"/>
                  <a:gd name="connsiteY56" fmla="*/ 44274 h 215198"/>
                  <a:gd name="connsiteX57" fmla="*/ 170905 w 215169"/>
                  <a:gd name="connsiteY57" fmla="*/ 45541 h 215198"/>
                  <a:gd name="connsiteX58" fmla="*/ 166651 w 215169"/>
                  <a:gd name="connsiteY58" fmla="*/ 57747 h 215198"/>
                  <a:gd name="connsiteX59" fmla="*/ 163814 w 215169"/>
                  <a:gd name="connsiteY59" fmla="*/ 65859 h 215198"/>
                  <a:gd name="connsiteX60" fmla="*/ 168069 w 215169"/>
                  <a:gd name="connsiteY60" fmla="*/ 73309 h 215198"/>
                  <a:gd name="connsiteX61" fmla="*/ 174252 w 215169"/>
                  <a:gd name="connsiteY61" fmla="*/ 88322 h 215198"/>
                  <a:gd name="connsiteX62" fmla="*/ 176398 w 215169"/>
                  <a:gd name="connsiteY62" fmla="*/ 96944 h 215198"/>
                  <a:gd name="connsiteX63" fmla="*/ 184406 w 215169"/>
                  <a:gd name="connsiteY63" fmla="*/ 100783 h 215198"/>
                  <a:gd name="connsiteX64" fmla="*/ 195751 w 215169"/>
                  <a:gd name="connsiteY64" fmla="*/ 106247 h 215198"/>
                  <a:gd name="connsiteX65" fmla="*/ 195647 w 215169"/>
                  <a:gd name="connsiteY65" fmla="*/ 109471 h 215198"/>
                  <a:gd name="connsiteX66" fmla="*/ 183470 w 215169"/>
                  <a:gd name="connsiteY66" fmla="*/ 115314 h 215198"/>
                  <a:gd name="connsiteX67" fmla="*/ 175462 w 215169"/>
                  <a:gd name="connsiteY67" fmla="*/ 119162 h 215198"/>
                  <a:gd name="connsiteX68" fmla="*/ 173306 w 215169"/>
                  <a:gd name="connsiteY68" fmla="*/ 127775 h 215198"/>
                  <a:gd name="connsiteX69" fmla="*/ 167133 w 215169"/>
                  <a:gd name="connsiteY69" fmla="*/ 142788 h 215198"/>
                  <a:gd name="connsiteX70" fmla="*/ 163067 w 215169"/>
                  <a:gd name="connsiteY70" fmla="*/ 149898 h 215198"/>
                  <a:gd name="connsiteX71" fmla="*/ 165478 w 215169"/>
                  <a:gd name="connsiteY71" fmla="*/ 157726 h 215198"/>
                  <a:gd name="connsiteX72" fmla="*/ 169336 w 215169"/>
                  <a:gd name="connsiteY72" fmla="*/ 170262 h 215198"/>
                  <a:gd name="connsiteX73" fmla="*/ 167747 w 215169"/>
                  <a:gd name="connsiteY73" fmla="*/ 171850 h 215198"/>
                  <a:gd name="connsiteX74" fmla="*/ 155532 w 215169"/>
                  <a:gd name="connsiteY74" fmla="*/ 167615 h 215198"/>
                  <a:gd name="connsiteX75" fmla="*/ 147421 w 215169"/>
                  <a:gd name="connsiteY75" fmla="*/ 164779 h 215198"/>
                  <a:gd name="connsiteX76" fmla="*/ 139961 w 215169"/>
                  <a:gd name="connsiteY76" fmla="*/ 169043 h 215198"/>
                  <a:gd name="connsiteX77" fmla="*/ 124957 w 215169"/>
                  <a:gd name="connsiteY77" fmla="*/ 175216 h 215198"/>
                  <a:gd name="connsiteX78" fmla="*/ 116136 w 215169"/>
                  <a:gd name="connsiteY78" fmla="*/ 177419 h 215198"/>
                  <a:gd name="connsiteX79" fmla="*/ 112355 w 215169"/>
                  <a:gd name="connsiteY79" fmla="*/ 185682 h 215198"/>
                  <a:gd name="connsiteX80" fmla="*/ 107590 w 215169"/>
                  <a:gd name="connsiteY80" fmla="*/ 196290 h 215198"/>
                  <a:gd name="connsiteX81" fmla="*/ 106417 w 215169"/>
                  <a:gd name="connsiteY81" fmla="*/ 196290 h 215198"/>
                  <a:gd name="connsiteX82" fmla="*/ 100745 w 215169"/>
                  <a:gd name="connsiteY82" fmla="*/ 184510 h 215198"/>
                  <a:gd name="connsiteX83" fmla="*/ 96897 w 215169"/>
                  <a:gd name="connsiteY83" fmla="*/ 176502 h 215198"/>
                  <a:gd name="connsiteX84" fmla="*/ 88284 w 215169"/>
                  <a:gd name="connsiteY84" fmla="*/ 174346 h 215198"/>
                  <a:gd name="connsiteX85" fmla="*/ 73271 w 215169"/>
                  <a:gd name="connsiteY85" fmla="*/ 168163 h 215198"/>
                  <a:gd name="connsiteX86" fmla="*/ 66161 w 215169"/>
                  <a:gd name="connsiteY86" fmla="*/ 164098 h 215198"/>
                  <a:gd name="connsiteX87" fmla="*/ 58333 w 215169"/>
                  <a:gd name="connsiteY87" fmla="*/ 166509 h 215198"/>
                  <a:gd name="connsiteX88" fmla="*/ 45806 w 215169"/>
                  <a:gd name="connsiteY88" fmla="*/ 170366 h 215198"/>
                  <a:gd name="connsiteX89" fmla="*/ 44218 w 215169"/>
                  <a:gd name="connsiteY89" fmla="*/ 168778 h 215198"/>
                  <a:gd name="connsiteX90" fmla="*/ 48472 w 215169"/>
                  <a:gd name="connsiteY90" fmla="*/ 156582 h 215198"/>
                  <a:gd name="connsiteX91" fmla="*/ 51308 w 215169"/>
                  <a:gd name="connsiteY91" fmla="*/ 148470 h 215198"/>
                  <a:gd name="connsiteX92" fmla="*/ 47054 w 215169"/>
                  <a:gd name="connsiteY92" fmla="*/ 141020 h 215198"/>
                  <a:gd name="connsiteX93" fmla="*/ 40871 w 215169"/>
                  <a:gd name="connsiteY93" fmla="*/ 126007 h 215198"/>
                  <a:gd name="connsiteX94" fmla="*/ 38725 w 215169"/>
                  <a:gd name="connsiteY94" fmla="*/ 117384 h 215198"/>
                  <a:gd name="connsiteX95" fmla="*/ 30717 w 215169"/>
                  <a:gd name="connsiteY95" fmla="*/ 113546 h 215198"/>
                  <a:gd name="connsiteX96" fmla="*/ 18937 w 215169"/>
                  <a:gd name="connsiteY96" fmla="*/ 107873 h 21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5169" h="215198">
                    <a:moveTo>
                      <a:pt x="30604" y="150370"/>
                    </a:moveTo>
                    <a:lnTo>
                      <a:pt x="22501" y="173779"/>
                    </a:lnTo>
                    <a:lnTo>
                      <a:pt x="40464" y="191790"/>
                    </a:lnTo>
                    <a:lnTo>
                      <a:pt x="63873" y="184585"/>
                    </a:lnTo>
                    <a:cubicBezTo>
                      <a:pt x="70076" y="188207"/>
                      <a:pt x="76760" y="190936"/>
                      <a:pt x="83727" y="192688"/>
                    </a:cubicBezTo>
                    <a:lnTo>
                      <a:pt x="94514" y="215198"/>
                    </a:lnTo>
                    <a:lnTo>
                      <a:pt x="119720" y="215198"/>
                    </a:lnTo>
                    <a:lnTo>
                      <a:pt x="129628" y="193586"/>
                    </a:lnTo>
                    <a:cubicBezTo>
                      <a:pt x="136595" y="191834"/>
                      <a:pt x="143278" y="189106"/>
                      <a:pt x="149482" y="185484"/>
                    </a:cubicBezTo>
                    <a:lnTo>
                      <a:pt x="172881" y="193586"/>
                    </a:lnTo>
                    <a:lnTo>
                      <a:pt x="190844" y="175623"/>
                    </a:lnTo>
                    <a:lnTo>
                      <a:pt x="183668" y="152167"/>
                    </a:lnTo>
                    <a:cubicBezTo>
                      <a:pt x="187285" y="145977"/>
                      <a:pt x="190011" y="139310"/>
                      <a:pt x="191771" y="132360"/>
                    </a:cubicBezTo>
                    <a:lnTo>
                      <a:pt x="214272" y="121554"/>
                    </a:lnTo>
                    <a:lnTo>
                      <a:pt x="215170" y="94543"/>
                    </a:lnTo>
                    <a:lnTo>
                      <a:pt x="192640" y="83784"/>
                    </a:lnTo>
                    <a:cubicBezTo>
                      <a:pt x="190884" y="76819"/>
                      <a:pt x="188156" y="70135"/>
                      <a:pt x="184538" y="63930"/>
                    </a:cubicBezTo>
                    <a:lnTo>
                      <a:pt x="192640" y="40521"/>
                    </a:lnTo>
                    <a:lnTo>
                      <a:pt x="174677" y="22511"/>
                    </a:lnTo>
                    <a:lnTo>
                      <a:pt x="151269" y="30613"/>
                    </a:lnTo>
                    <a:cubicBezTo>
                      <a:pt x="145078" y="26999"/>
                      <a:pt x="138411" y="24271"/>
                      <a:pt x="131462" y="22511"/>
                    </a:cubicBezTo>
                    <a:lnTo>
                      <a:pt x="120665" y="0"/>
                    </a:lnTo>
                    <a:lnTo>
                      <a:pt x="94514" y="0"/>
                    </a:lnTo>
                    <a:lnTo>
                      <a:pt x="83718" y="22511"/>
                    </a:lnTo>
                    <a:cubicBezTo>
                      <a:pt x="76753" y="24267"/>
                      <a:pt x="70069" y="26995"/>
                      <a:pt x="63864" y="30613"/>
                    </a:cubicBezTo>
                    <a:lnTo>
                      <a:pt x="40455" y="22511"/>
                    </a:lnTo>
                    <a:lnTo>
                      <a:pt x="22492" y="40521"/>
                    </a:lnTo>
                    <a:lnTo>
                      <a:pt x="30604" y="63930"/>
                    </a:lnTo>
                    <a:cubicBezTo>
                      <a:pt x="26985" y="70119"/>
                      <a:pt x="24258" y="76787"/>
                      <a:pt x="22501" y="83737"/>
                    </a:cubicBezTo>
                    <a:lnTo>
                      <a:pt x="0" y="94543"/>
                    </a:lnTo>
                    <a:lnTo>
                      <a:pt x="0" y="119757"/>
                    </a:lnTo>
                    <a:lnTo>
                      <a:pt x="22501" y="130564"/>
                    </a:lnTo>
                    <a:cubicBezTo>
                      <a:pt x="24258" y="137513"/>
                      <a:pt x="26985" y="144182"/>
                      <a:pt x="30604" y="150370"/>
                    </a:cubicBezTo>
                    <a:close/>
                    <a:moveTo>
                      <a:pt x="18909" y="106474"/>
                    </a:moveTo>
                    <a:lnTo>
                      <a:pt x="30689" y="100802"/>
                    </a:lnTo>
                    <a:lnTo>
                      <a:pt x="38696" y="96963"/>
                    </a:lnTo>
                    <a:lnTo>
                      <a:pt x="40842" y="88341"/>
                    </a:lnTo>
                    <a:cubicBezTo>
                      <a:pt x="42177" y="83067"/>
                      <a:pt x="44259" y="78011"/>
                      <a:pt x="47026" y="73327"/>
                    </a:cubicBezTo>
                    <a:lnTo>
                      <a:pt x="51280" y="65877"/>
                    </a:lnTo>
                    <a:lnTo>
                      <a:pt x="48444" y="57766"/>
                    </a:lnTo>
                    <a:lnTo>
                      <a:pt x="44208" y="45541"/>
                    </a:lnTo>
                    <a:lnTo>
                      <a:pt x="45475" y="44274"/>
                    </a:lnTo>
                    <a:lnTo>
                      <a:pt x="57699" y="48500"/>
                    </a:lnTo>
                    <a:lnTo>
                      <a:pt x="65811" y="51337"/>
                    </a:lnTo>
                    <a:lnTo>
                      <a:pt x="73261" y="47082"/>
                    </a:lnTo>
                    <a:cubicBezTo>
                      <a:pt x="77946" y="44318"/>
                      <a:pt x="83002" y="42236"/>
                      <a:pt x="88275" y="40899"/>
                    </a:cubicBezTo>
                    <a:lnTo>
                      <a:pt x="96887" y="38744"/>
                    </a:lnTo>
                    <a:lnTo>
                      <a:pt x="100735" y="30736"/>
                    </a:lnTo>
                    <a:lnTo>
                      <a:pt x="106408" y="18956"/>
                    </a:lnTo>
                    <a:lnTo>
                      <a:pt x="108715" y="18956"/>
                    </a:lnTo>
                    <a:lnTo>
                      <a:pt x="114387" y="30736"/>
                    </a:lnTo>
                    <a:lnTo>
                      <a:pt x="118235" y="38744"/>
                    </a:lnTo>
                    <a:lnTo>
                      <a:pt x="126848" y="40899"/>
                    </a:lnTo>
                    <a:cubicBezTo>
                      <a:pt x="132121" y="42236"/>
                      <a:pt x="137177" y="44318"/>
                      <a:pt x="141862" y="47082"/>
                    </a:cubicBezTo>
                    <a:lnTo>
                      <a:pt x="149311" y="51337"/>
                    </a:lnTo>
                    <a:lnTo>
                      <a:pt x="157423" y="48500"/>
                    </a:lnTo>
                    <a:lnTo>
                      <a:pt x="169648" y="44274"/>
                    </a:lnTo>
                    <a:lnTo>
                      <a:pt x="170905" y="45541"/>
                    </a:lnTo>
                    <a:lnTo>
                      <a:pt x="166651" y="57747"/>
                    </a:lnTo>
                    <a:lnTo>
                      <a:pt x="163814" y="65859"/>
                    </a:lnTo>
                    <a:lnTo>
                      <a:pt x="168069" y="73309"/>
                    </a:lnTo>
                    <a:cubicBezTo>
                      <a:pt x="170829" y="77995"/>
                      <a:pt x="172911" y="83050"/>
                      <a:pt x="174252" y="88322"/>
                    </a:cubicBezTo>
                    <a:lnTo>
                      <a:pt x="176398" y="96944"/>
                    </a:lnTo>
                    <a:lnTo>
                      <a:pt x="184406" y="100783"/>
                    </a:lnTo>
                    <a:lnTo>
                      <a:pt x="195751" y="106247"/>
                    </a:lnTo>
                    <a:lnTo>
                      <a:pt x="195647" y="109471"/>
                    </a:lnTo>
                    <a:lnTo>
                      <a:pt x="183470" y="115314"/>
                    </a:lnTo>
                    <a:lnTo>
                      <a:pt x="175462" y="119162"/>
                    </a:lnTo>
                    <a:lnTo>
                      <a:pt x="173306" y="127775"/>
                    </a:lnTo>
                    <a:cubicBezTo>
                      <a:pt x="171977" y="133048"/>
                      <a:pt x="169898" y="138104"/>
                      <a:pt x="167133" y="142788"/>
                    </a:cubicBezTo>
                    <a:lnTo>
                      <a:pt x="163067" y="149898"/>
                    </a:lnTo>
                    <a:lnTo>
                      <a:pt x="165478" y="157726"/>
                    </a:lnTo>
                    <a:lnTo>
                      <a:pt x="169336" y="170262"/>
                    </a:lnTo>
                    <a:lnTo>
                      <a:pt x="167747" y="171850"/>
                    </a:lnTo>
                    <a:lnTo>
                      <a:pt x="155532" y="167615"/>
                    </a:lnTo>
                    <a:lnTo>
                      <a:pt x="147421" y="164779"/>
                    </a:lnTo>
                    <a:lnTo>
                      <a:pt x="139961" y="169043"/>
                    </a:lnTo>
                    <a:cubicBezTo>
                      <a:pt x="135278" y="171802"/>
                      <a:pt x="130226" y="173880"/>
                      <a:pt x="124957" y="175216"/>
                    </a:cubicBezTo>
                    <a:lnTo>
                      <a:pt x="116136" y="177419"/>
                    </a:lnTo>
                    <a:lnTo>
                      <a:pt x="112355" y="185682"/>
                    </a:lnTo>
                    <a:lnTo>
                      <a:pt x="107590" y="196290"/>
                    </a:lnTo>
                    <a:lnTo>
                      <a:pt x="106417" y="196290"/>
                    </a:lnTo>
                    <a:lnTo>
                      <a:pt x="100745" y="184510"/>
                    </a:lnTo>
                    <a:lnTo>
                      <a:pt x="96897" y="176502"/>
                    </a:lnTo>
                    <a:lnTo>
                      <a:pt x="88284" y="174346"/>
                    </a:lnTo>
                    <a:cubicBezTo>
                      <a:pt x="83010" y="173011"/>
                      <a:pt x="77954" y="170930"/>
                      <a:pt x="73271" y="168163"/>
                    </a:cubicBezTo>
                    <a:lnTo>
                      <a:pt x="66161" y="164098"/>
                    </a:lnTo>
                    <a:lnTo>
                      <a:pt x="58333" y="166509"/>
                    </a:lnTo>
                    <a:lnTo>
                      <a:pt x="45806" y="170366"/>
                    </a:lnTo>
                    <a:lnTo>
                      <a:pt x="44218" y="168778"/>
                    </a:lnTo>
                    <a:lnTo>
                      <a:pt x="48472" y="156582"/>
                    </a:lnTo>
                    <a:lnTo>
                      <a:pt x="51308" y="148470"/>
                    </a:lnTo>
                    <a:lnTo>
                      <a:pt x="47054" y="141020"/>
                    </a:lnTo>
                    <a:cubicBezTo>
                      <a:pt x="44290" y="136335"/>
                      <a:pt x="42208" y="131279"/>
                      <a:pt x="40871" y="126007"/>
                    </a:cubicBezTo>
                    <a:lnTo>
                      <a:pt x="38725" y="117384"/>
                    </a:lnTo>
                    <a:lnTo>
                      <a:pt x="30717" y="113546"/>
                    </a:lnTo>
                    <a:lnTo>
                      <a:pt x="18937" y="107873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6629483-7D57-2BFF-B7EB-7D8FAB48D82E}"/>
                  </a:ext>
                </a:extLst>
              </p:cNvPr>
              <p:cNvSpPr/>
              <p:nvPr/>
            </p:nvSpPr>
            <p:spPr>
              <a:xfrm>
                <a:off x="7046493" y="3402391"/>
                <a:ext cx="215150" cy="214300"/>
              </a:xfrm>
              <a:custGeom>
                <a:avLst/>
                <a:gdLst>
                  <a:gd name="connsiteX0" fmla="*/ 30604 w 215151"/>
                  <a:gd name="connsiteY0" fmla="*/ 150370 h 214300"/>
                  <a:gd name="connsiteX1" fmla="*/ 22501 w 215151"/>
                  <a:gd name="connsiteY1" fmla="*/ 173779 h 214300"/>
                  <a:gd name="connsiteX2" fmla="*/ 40464 w 215151"/>
                  <a:gd name="connsiteY2" fmla="*/ 191790 h 214300"/>
                  <a:gd name="connsiteX3" fmla="*/ 63873 w 215151"/>
                  <a:gd name="connsiteY3" fmla="*/ 183687 h 214300"/>
                  <a:gd name="connsiteX4" fmla="*/ 83680 w 215151"/>
                  <a:gd name="connsiteY4" fmla="*/ 191790 h 214300"/>
                  <a:gd name="connsiteX5" fmla="*/ 94477 w 215151"/>
                  <a:gd name="connsiteY5" fmla="*/ 214300 h 214300"/>
                  <a:gd name="connsiteX6" fmla="*/ 119682 w 215151"/>
                  <a:gd name="connsiteY6" fmla="*/ 214300 h 214300"/>
                  <a:gd name="connsiteX7" fmla="*/ 130488 w 215151"/>
                  <a:gd name="connsiteY7" fmla="*/ 192688 h 214300"/>
                  <a:gd name="connsiteX8" fmla="*/ 150342 w 215151"/>
                  <a:gd name="connsiteY8" fmla="*/ 184585 h 214300"/>
                  <a:gd name="connsiteX9" fmla="*/ 173741 w 215151"/>
                  <a:gd name="connsiteY9" fmla="*/ 192688 h 214300"/>
                  <a:gd name="connsiteX10" fmla="*/ 191752 w 215151"/>
                  <a:gd name="connsiteY10" fmla="*/ 174677 h 214300"/>
                  <a:gd name="connsiteX11" fmla="*/ 183649 w 215151"/>
                  <a:gd name="connsiteY11" fmla="*/ 151269 h 214300"/>
                  <a:gd name="connsiteX12" fmla="*/ 192650 w 215151"/>
                  <a:gd name="connsiteY12" fmla="*/ 131462 h 214300"/>
                  <a:gd name="connsiteX13" fmla="*/ 215151 w 215151"/>
                  <a:gd name="connsiteY13" fmla="*/ 120656 h 214300"/>
                  <a:gd name="connsiteX14" fmla="*/ 215151 w 215151"/>
                  <a:gd name="connsiteY14" fmla="*/ 93645 h 214300"/>
                  <a:gd name="connsiteX15" fmla="*/ 192650 w 215151"/>
                  <a:gd name="connsiteY15" fmla="*/ 82838 h 214300"/>
                  <a:gd name="connsiteX16" fmla="*/ 184548 w 215151"/>
                  <a:gd name="connsiteY16" fmla="*/ 63032 h 214300"/>
                  <a:gd name="connsiteX17" fmla="*/ 192650 w 215151"/>
                  <a:gd name="connsiteY17" fmla="*/ 39613 h 214300"/>
                  <a:gd name="connsiteX18" fmla="*/ 174687 w 215151"/>
                  <a:gd name="connsiteY18" fmla="*/ 21650 h 214300"/>
                  <a:gd name="connsiteX19" fmla="*/ 151278 w 215151"/>
                  <a:gd name="connsiteY19" fmla="*/ 29753 h 214300"/>
                  <a:gd name="connsiteX20" fmla="*/ 131471 w 215151"/>
                  <a:gd name="connsiteY20" fmla="*/ 21650 h 214300"/>
                  <a:gd name="connsiteX21" fmla="*/ 120627 w 215151"/>
                  <a:gd name="connsiteY21" fmla="*/ 0 h 214300"/>
                  <a:gd name="connsiteX22" fmla="*/ 95422 w 215151"/>
                  <a:gd name="connsiteY22" fmla="*/ 0 h 214300"/>
                  <a:gd name="connsiteX23" fmla="*/ 84616 w 215151"/>
                  <a:gd name="connsiteY23" fmla="*/ 22511 h 214300"/>
                  <a:gd name="connsiteX24" fmla="*/ 64762 w 215151"/>
                  <a:gd name="connsiteY24" fmla="*/ 30613 h 214300"/>
                  <a:gd name="connsiteX25" fmla="*/ 41362 w 215151"/>
                  <a:gd name="connsiteY25" fmla="*/ 22511 h 214300"/>
                  <a:gd name="connsiteX26" fmla="*/ 23399 w 215151"/>
                  <a:gd name="connsiteY26" fmla="*/ 40521 h 214300"/>
                  <a:gd name="connsiteX27" fmla="*/ 30604 w 215151"/>
                  <a:gd name="connsiteY27" fmla="*/ 63930 h 214300"/>
                  <a:gd name="connsiteX28" fmla="*/ 22501 w 215151"/>
                  <a:gd name="connsiteY28" fmla="*/ 83737 h 214300"/>
                  <a:gd name="connsiteX29" fmla="*/ 0 w 215151"/>
                  <a:gd name="connsiteY29" fmla="*/ 94543 h 214300"/>
                  <a:gd name="connsiteX30" fmla="*/ 0 w 215151"/>
                  <a:gd name="connsiteY30" fmla="*/ 119757 h 214300"/>
                  <a:gd name="connsiteX31" fmla="*/ 22501 w 215151"/>
                  <a:gd name="connsiteY31" fmla="*/ 130564 h 214300"/>
                  <a:gd name="connsiteX32" fmla="*/ 30604 w 215151"/>
                  <a:gd name="connsiteY32" fmla="*/ 150370 h 214300"/>
                  <a:gd name="connsiteX33" fmla="*/ 18909 w 215151"/>
                  <a:gd name="connsiteY33" fmla="*/ 106436 h 214300"/>
                  <a:gd name="connsiteX34" fmla="*/ 30689 w 215151"/>
                  <a:gd name="connsiteY34" fmla="*/ 100764 h 214300"/>
                  <a:gd name="connsiteX35" fmla="*/ 38696 w 215151"/>
                  <a:gd name="connsiteY35" fmla="*/ 96925 h 214300"/>
                  <a:gd name="connsiteX36" fmla="*/ 40842 w 215151"/>
                  <a:gd name="connsiteY36" fmla="*/ 88303 h 214300"/>
                  <a:gd name="connsiteX37" fmla="*/ 47026 w 215151"/>
                  <a:gd name="connsiteY37" fmla="*/ 73290 h 214300"/>
                  <a:gd name="connsiteX38" fmla="*/ 51081 w 215151"/>
                  <a:gd name="connsiteY38" fmla="*/ 66180 h 214300"/>
                  <a:gd name="connsiteX39" fmla="*/ 48680 w 215151"/>
                  <a:gd name="connsiteY39" fmla="*/ 58352 h 214300"/>
                  <a:gd name="connsiteX40" fmla="*/ 44823 w 215151"/>
                  <a:gd name="connsiteY40" fmla="*/ 45815 h 214300"/>
                  <a:gd name="connsiteX41" fmla="*/ 46411 w 215151"/>
                  <a:gd name="connsiteY41" fmla="*/ 44237 h 214300"/>
                  <a:gd name="connsiteX42" fmla="*/ 58626 w 215151"/>
                  <a:gd name="connsiteY42" fmla="*/ 48463 h 214300"/>
                  <a:gd name="connsiteX43" fmla="*/ 66738 w 215151"/>
                  <a:gd name="connsiteY43" fmla="*/ 51299 h 214300"/>
                  <a:gd name="connsiteX44" fmla="*/ 74197 w 215151"/>
                  <a:gd name="connsiteY44" fmla="*/ 47045 h 214300"/>
                  <a:gd name="connsiteX45" fmla="*/ 89201 w 215151"/>
                  <a:gd name="connsiteY45" fmla="*/ 40861 h 214300"/>
                  <a:gd name="connsiteX46" fmla="*/ 97823 w 215151"/>
                  <a:gd name="connsiteY46" fmla="*/ 38706 h 214300"/>
                  <a:gd name="connsiteX47" fmla="*/ 101662 w 215151"/>
                  <a:gd name="connsiteY47" fmla="*/ 30698 h 214300"/>
                  <a:gd name="connsiteX48" fmla="*/ 107334 w 215151"/>
                  <a:gd name="connsiteY48" fmla="*/ 18918 h 214300"/>
                  <a:gd name="connsiteX49" fmla="*/ 108961 w 215151"/>
                  <a:gd name="connsiteY49" fmla="*/ 18918 h 214300"/>
                  <a:gd name="connsiteX50" fmla="*/ 114539 w 215151"/>
                  <a:gd name="connsiteY50" fmla="*/ 30074 h 214300"/>
                  <a:gd name="connsiteX51" fmla="*/ 118415 w 215151"/>
                  <a:gd name="connsiteY51" fmla="*/ 37817 h 214300"/>
                  <a:gd name="connsiteX52" fmla="*/ 126848 w 215151"/>
                  <a:gd name="connsiteY52" fmla="*/ 39925 h 214300"/>
                  <a:gd name="connsiteX53" fmla="*/ 141862 w 215151"/>
                  <a:gd name="connsiteY53" fmla="*/ 46099 h 214300"/>
                  <a:gd name="connsiteX54" fmla="*/ 149311 w 215151"/>
                  <a:gd name="connsiteY54" fmla="*/ 50363 h 214300"/>
                  <a:gd name="connsiteX55" fmla="*/ 157423 w 215151"/>
                  <a:gd name="connsiteY55" fmla="*/ 47527 h 214300"/>
                  <a:gd name="connsiteX56" fmla="*/ 169648 w 215151"/>
                  <a:gd name="connsiteY56" fmla="*/ 43291 h 214300"/>
                  <a:gd name="connsiteX57" fmla="*/ 170905 w 215151"/>
                  <a:gd name="connsiteY57" fmla="*/ 44558 h 214300"/>
                  <a:gd name="connsiteX58" fmla="*/ 166632 w 215151"/>
                  <a:gd name="connsiteY58" fmla="*/ 56849 h 214300"/>
                  <a:gd name="connsiteX59" fmla="*/ 163795 w 215151"/>
                  <a:gd name="connsiteY59" fmla="*/ 64951 h 214300"/>
                  <a:gd name="connsiteX60" fmla="*/ 168050 w 215151"/>
                  <a:gd name="connsiteY60" fmla="*/ 72410 h 214300"/>
                  <a:gd name="connsiteX61" fmla="*/ 174233 w 215151"/>
                  <a:gd name="connsiteY61" fmla="*/ 87424 h 214300"/>
                  <a:gd name="connsiteX62" fmla="*/ 176379 w 215151"/>
                  <a:gd name="connsiteY62" fmla="*/ 96037 h 214300"/>
                  <a:gd name="connsiteX63" fmla="*/ 184387 w 215151"/>
                  <a:gd name="connsiteY63" fmla="*/ 99884 h 214300"/>
                  <a:gd name="connsiteX64" fmla="*/ 196167 w 215151"/>
                  <a:gd name="connsiteY64" fmla="*/ 105557 h 214300"/>
                  <a:gd name="connsiteX65" fmla="*/ 196167 w 215151"/>
                  <a:gd name="connsiteY65" fmla="*/ 108724 h 214300"/>
                  <a:gd name="connsiteX66" fmla="*/ 184387 w 215151"/>
                  <a:gd name="connsiteY66" fmla="*/ 114397 h 214300"/>
                  <a:gd name="connsiteX67" fmla="*/ 176379 w 215151"/>
                  <a:gd name="connsiteY67" fmla="*/ 118235 h 214300"/>
                  <a:gd name="connsiteX68" fmla="*/ 174233 w 215151"/>
                  <a:gd name="connsiteY68" fmla="*/ 126858 h 214300"/>
                  <a:gd name="connsiteX69" fmla="*/ 167152 w 215151"/>
                  <a:gd name="connsiteY69" fmla="*/ 141871 h 214300"/>
                  <a:gd name="connsiteX70" fmla="*/ 162897 w 215151"/>
                  <a:gd name="connsiteY70" fmla="*/ 149321 h 214300"/>
                  <a:gd name="connsiteX71" fmla="*/ 165734 w 215151"/>
                  <a:gd name="connsiteY71" fmla="*/ 157433 h 214300"/>
                  <a:gd name="connsiteX72" fmla="*/ 169960 w 215151"/>
                  <a:gd name="connsiteY72" fmla="*/ 169657 h 214300"/>
                  <a:gd name="connsiteX73" fmla="*/ 168693 w 215151"/>
                  <a:gd name="connsiteY73" fmla="*/ 170924 h 214300"/>
                  <a:gd name="connsiteX74" fmla="*/ 156478 w 215151"/>
                  <a:gd name="connsiteY74" fmla="*/ 166698 h 214300"/>
                  <a:gd name="connsiteX75" fmla="*/ 148366 w 215151"/>
                  <a:gd name="connsiteY75" fmla="*/ 163862 h 214300"/>
                  <a:gd name="connsiteX76" fmla="*/ 140907 w 215151"/>
                  <a:gd name="connsiteY76" fmla="*/ 168116 h 214300"/>
                  <a:gd name="connsiteX77" fmla="*/ 125903 w 215151"/>
                  <a:gd name="connsiteY77" fmla="*/ 174299 h 214300"/>
                  <a:gd name="connsiteX78" fmla="*/ 117460 w 215151"/>
                  <a:gd name="connsiteY78" fmla="*/ 176407 h 214300"/>
                  <a:gd name="connsiteX79" fmla="*/ 113574 w 215151"/>
                  <a:gd name="connsiteY79" fmla="*/ 184188 h 214300"/>
                  <a:gd name="connsiteX80" fmla="*/ 107996 w 215151"/>
                  <a:gd name="connsiteY80" fmla="*/ 195344 h 214300"/>
                  <a:gd name="connsiteX81" fmla="*/ 106380 w 215151"/>
                  <a:gd name="connsiteY81" fmla="*/ 195344 h 214300"/>
                  <a:gd name="connsiteX82" fmla="*/ 100707 w 215151"/>
                  <a:gd name="connsiteY82" fmla="*/ 183555 h 214300"/>
                  <a:gd name="connsiteX83" fmla="*/ 96859 w 215151"/>
                  <a:gd name="connsiteY83" fmla="*/ 175547 h 214300"/>
                  <a:gd name="connsiteX84" fmla="*/ 88246 w 215151"/>
                  <a:gd name="connsiteY84" fmla="*/ 173392 h 214300"/>
                  <a:gd name="connsiteX85" fmla="*/ 73233 w 215151"/>
                  <a:gd name="connsiteY85" fmla="*/ 167218 h 214300"/>
                  <a:gd name="connsiteX86" fmla="*/ 65783 w 215151"/>
                  <a:gd name="connsiteY86" fmla="*/ 162963 h 214300"/>
                  <a:gd name="connsiteX87" fmla="*/ 57671 w 215151"/>
                  <a:gd name="connsiteY87" fmla="*/ 165800 h 214300"/>
                  <a:gd name="connsiteX88" fmla="*/ 45447 w 215151"/>
                  <a:gd name="connsiteY88" fmla="*/ 170026 h 214300"/>
                  <a:gd name="connsiteX89" fmla="*/ 44189 w 215151"/>
                  <a:gd name="connsiteY89" fmla="*/ 168759 h 214300"/>
                  <a:gd name="connsiteX90" fmla="*/ 48415 w 215151"/>
                  <a:gd name="connsiteY90" fmla="*/ 156535 h 214300"/>
                  <a:gd name="connsiteX91" fmla="*/ 51252 w 215151"/>
                  <a:gd name="connsiteY91" fmla="*/ 148423 h 214300"/>
                  <a:gd name="connsiteX92" fmla="*/ 46997 w 215151"/>
                  <a:gd name="connsiteY92" fmla="*/ 140973 h 214300"/>
                  <a:gd name="connsiteX93" fmla="*/ 40814 w 215151"/>
                  <a:gd name="connsiteY93" fmla="*/ 125959 h 214300"/>
                  <a:gd name="connsiteX94" fmla="*/ 38668 w 215151"/>
                  <a:gd name="connsiteY94" fmla="*/ 117337 h 214300"/>
                  <a:gd name="connsiteX95" fmla="*/ 30660 w 215151"/>
                  <a:gd name="connsiteY95" fmla="*/ 113499 h 214300"/>
                  <a:gd name="connsiteX96" fmla="*/ 18880 w 215151"/>
                  <a:gd name="connsiteY96" fmla="*/ 107826 h 2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5151" h="214300">
                    <a:moveTo>
                      <a:pt x="30604" y="150370"/>
                    </a:moveTo>
                    <a:lnTo>
                      <a:pt x="22501" y="173779"/>
                    </a:lnTo>
                    <a:lnTo>
                      <a:pt x="40464" y="191790"/>
                    </a:lnTo>
                    <a:lnTo>
                      <a:pt x="63873" y="183687"/>
                    </a:lnTo>
                    <a:cubicBezTo>
                      <a:pt x="70064" y="187302"/>
                      <a:pt x="76731" y="190029"/>
                      <a:pt x="83680" y="191790"/>
                    </a:cubicBezTo>
                    <a:lnTo>
                      <a:pt x="94477" y="214300"/>
                    </a:lnTo>
                    <a:lnTo>
                      <a:pt x="119682" y="214300"/>
                    </a:lnTo>
                    <a:lnTo>
                      <a:pt x="130488" y="192688"/>
                    </a:lnTo>
                    <a:cubicBezTo>
                      <a:pt x="137453" y="190931"/>
                      <a:pt x="144137" y="188204"/>
                      <a:pt x="150342" y="184585"/>
                    </a:cubicBezTo>
                    <a:lnTo>
                      <a:pt x="173741" y="192688"/>
                    </a:lnTo>
                    <a:lnTo>
                      <a:pt x="191752" y="174677"/>
                    </a:lnTo>
                    <a:lnTo>
                      <a:pt x="183649" y="151269"/>
                    </a:lnTo>
                    <a:cubicBezTo>
                      <a:pt x="187548" y="145113"/>
                      <a:pt x="190578" y="138448"/>
                      <a:pt x="192650" y="131462"/>
                    </a:cubicBezTo>
                    <a:lnTo>
                      <a:pt x="215151" y="120656"/>
                    </a:lnTo>
                    <a:lnTo>
                      <a:pt x="215151" y="93645"/>
                    </a:lnTo>
                    <a:lnTo>
                      <a:pt x="192650" y="82838"/>
                    </a:lnTo>
                    <a:cubicBezTo>
                      <a:pt x="190890" y="75889"/>
                      <a:pt x="188164" y="69221"/>
                      <a:pt x="184548" y="63032"/>
                    </a:cubicBezTo>
                    <a:lnTo>
                      <a:pt x="192650" y="39613"/>
                    </a:lnTo>
                    <a:lnTo>
                      <a:pt x="174687" y="21650"/>
                    </a:lnTo>
                    <a:lnTo>
                      <a:pt x="151278" y="29753"/>
                    </a:lnTo>
                    <a:cubicBezTo>
                      <a:pt x="145089" y="26134"/>
                      <a:pt x="138421" y="23407"/>
                      <a:pt x="131471" y="21650"/>
                    </a:cubicBezTo>
                    <a:lnTo>
                      <a:pt x="120627" y="0"/>
                    </a:lnTo>
                    <a:lnTo>
                      <a:pt x="95422" y="0"/>
                    </a:lnTo>
                    <a:lnTo>
                      <a:pt x="84616" y="22511"/>
                    </a:lnTo>
                    <a:cubicBezTo>
                      <a:pt x="77649" y="24263"/>
                      <a:pt x="70965" y="26991"/>
                      <a:pt x="64762" y="30613"/>
                    </a:cubicBezTo>
                    <a:lnTo>
                      <a:pt x="41362" y="22511"/>
                    </a:lnTo>
                    <a:lnTo>
                      <a:pt x="23399" y="40521"/>
                    </a:lnTo>
                    <a:lnTo>
                      <a:pt x="30604" y="63930"/>
                    </a:lnTo>
                    <a:cubicBezTo>
                      <a:pt x="26989" y="70121"/>
                      <a:pt x="24262" y="76788"/>
                      <a:pt x="22501" y="83737"/>
                    </a:cubicBezTo>
                    <a:lnTo>
                      <a:pt x="0" y="94543"/>
                    </a:lnTo>
                    <a:lnTo>
                      <a:pt x="0" y="119757"/>
                    </a:lnTo>
                    <a:lnTo>
                      <a:pt x="22501" y="130564"/>
                    </a:lnTo>
                    <a:cubicBezTo>
                      <a:pt x="24263" y="137512"/>
                      <a:pt x="26991" y="144179"/>
                      <a:pt x="30604" y="150370"/>
                    </a:cubicBezTo>
                    <a:close/>
                    <a:moveTo>
                      <a:pt x="18909" y="106436"/>
                    </a:moveTo>
                    <a:lnTo>
                      <a:pt x="30689" y="100764"/>
                    </a:lnTo>
                    <a:lnTo>
                      <a:pt x="38696" y="96925"/>
                    </a:lnTo>
                    <a:lnTo>
                      <a:pt x="40842" y="88303"/>
                    </a:lnTo>
                    <a:cubicBezTo>
                      <a:pt x="42181" y="83030"/>
                      <a:pt x="44263" y="77976"/>
                      <a:pt x="47026" y="73290"/>
                    </a:cubicBezTo>
                    <a:lnTo>
                      <a:pt x="51081" y="66180"/>
                    </a:lnTo>
                    <a:lnTo>
                      <a:pt x="48680" y="58352"/>
                    </a:lnTo>
                    <a:lnTo>
                      <a:pt x="44823" y="45815"/>
                    </a:lnTo>
                    <a:lnTo>
                      <a:pt x="46411" y="44237"/>
                    </a:lnTo>
                    <a:lnTo>
                      <a:pt x="58626" y="48463"/>
                    </a:lnTo>
                    <a:lnTo>
                      <a:pt x="66738" y="51299"/>
                    </a:lnTo>
                    <a:lnTo>
                      <a:pt x="74197" y="47045"/>
                    </a:lnTo>
                    <a:cubicBezTo>
                      <a:pt x="78878" y="44278"/>
                      <a:pt x="83930" y="42196"/>
                      <a:pt x="89201" y="40861"/>
                    </a:cubicBezTo>
                    <a:lnTo>
                      <a:pt x="97823" y="38706"/>
                    </a:lnTo>
                    <a:lnTo>
                      <a:pt x="101662" y="30698"/>
                    </a:lnTo>
                    <a:lnTo>
                      <a:pt x="107334" y="18918"/>
                    </a:lnTo>
                    <a:lnTo>
                      <a:pt x="108961" y="18918"/>
                    </a:lnTo>
                    <a:lnTo>
                      <a:pt x="114539" y="30074"/>
                    </a:lnTo>
                    <a:lnTo>
                      <a:pt x="118415" y="37817"/>
                    </a:lnTo>
                    <a:lnTo>
                      <a:pt x="126848" y="39925"/>
                    </a:lnTo>
                    <a:cubicBezTo>
                      <a:pt x="132120" y="41260"/>
                      <a:pt x="137175" y="43339"/>
                      <a:pt x="141862" y="46099"/>
                    </a:cubicBezTo>
                    <a:lnTo>
                      <a:pt x="149311" y="50363"/>
                    </a:lnTo>
                    <a:lnTo>
                      <a:pt x="157423" y="47527"/>
                    </a:lnTo>
                    <a:lnTo>
                      <a:pt x="169648" y="43291"/>
                    </a:lnTo>
                    <a:lnTo>
                      <a:pt x="170905" y="44558"/>
                    </a:lnTo>
                    <a:lnTo>
                      <a:pt x="166632" y="56849"/>
                    </a:lnTo>
                    <a:lnTo>
                      <a:pt x="163795" y="64951"/>
                    </a:lnTo>
                    <a:lnTo>
                      <a:pt x="168050" y="72410"/>
                    </a:lnTo>
                    <a:cubicBezTo>
                      <a:pt x="170814" y="77096"/>
                      <a:pt x="172896" y="82151"/>
                      <a:pt x="174233" y="87424"/>
                    </a:cubicBezTo>
                    <a:lnTo>
                      <a:pt x="176379" y="96037"/>
                    </a:lnTo>
                    <a:lnTo>
                      <a:pt x="184387" y="99884"/>
                    </a:lnTo>
                    <a:lnTo>
                      <a:pt x="196167" y="105557"/>
                    </a:lnTo>
                    <a:lnTo>
                      <a:pt x="196167" y="108724"/>
                    </a:lnTo>
                    <a:lnTo>
                      <a:pt x="184387" y="114397"/>
                    </a:lnTo>
                    <a:lnTo>
                      <a:pt x="176379" y="118235"/>
                    </a:lnTo>
                    <a:lnTo>
                      <a:pt x="174233" y="126858"/>
                    </a:lnTo>
                    <a:cubicBezTo>
                      <a:pt x="172532" y="132147"/>
                      <a:pt x="170152" y="137194"/>
                      <a:pt x="167152" y="141871"/>
                    </a:cubicBezTo>
                    <a:lnTo>
                      <a:pt x="162897" y="149321"/>
                    </a:lnTo>
                    <a:lnTo>
                      <a:pt x="165734" y="157433"/>
                    </a:lnTo>
                    <a:lnTo>
                      <a:pt x="169960" y="169657"/>
                    </a:lnTo>
                    <a:lnTo>
                      <a:pt x="168693" y="170924"/>
                    </a:lnTo>
                    <a:lnTo>
                      <a:pt x="156478" y="166698"/>
                    </a:lnTo>
                    <a:lnTo>
                      <a:pt x="148366" y="163862"/>
                    </a:lnTo>
                    <a:lnTo>
                      <a:pt x="140907" y="168116"/>
                    </a:lnTo>
                    <a:cubicBezTo>
                      <a:pt x="136226" y="170882"/>
                      <a:pt x="131173" y="172964"/>
                      <a:pt x="125903" y="174299"/>
                    </a:cubicBezTo>
                    <a:lnTo>
                      <a:pt x="117460" y="176407"/>
                    </a:lnTo>
                    <a:lnTo>
                      <a:pt x="113574" y="184188"/>
                    </a:lnTo>
                    <a:lnTo>
                      <a:pt x="107996" y="195344"/>
                    </a:lnTo>
                    <a:lnTo>
                      <a:pt x="106380" y="195344"/>
                    </a:lnTo>
                    <a:lnTo>
                      <a:pt x="100707" y="183555"/>
                    </a:lnTo>
                    <a:lnTo>
                      <a:pt x="96859" y="175547"/>
                    </a:lnTo>
                    <a:lnTo>
                      <a:pt x="88246" y="173392"/>
                    </a:lnTo>
                    <a:cubicBezTo>
                      <a:pt x="82973" y="172060"/>
                      <a:pt x="77917" y="169981"/>
                      <a:pt x="73233" y="167218"/>
                    </a:cubicBezTo>
                    <a:lnTo>
                      <a:pt x="65783" y="162963"/>
                    </a:lnTo>
                    <a:lnTo>
                      <a:pt x="57671" y="165800"/>
                    </a:lnTo>
                    <a:lnTo>
                      <a:pt x="45447" y="170026"/>
                    </a:lnTo>
                    <a:lnTo>
                      <a:pt x="44189" y="168759"/>
                    </a:lnTo>
                    <a:lnTo>
                      <a:pt x="48415" y="156535"/>
                    </a:lnTo>
                    <a:lnTo>
                      <a:pt x="51252" y="148423"/>
                    </a:lnTo>
                    <a:lnTo>
                      <a:pt x="46997" y="140973"/>
                    </a:lnTo>
                    <a:cubicBezTo>
                      <a:pt x="44237" y="136286"/>
                      <a:pt x="42155" y="131231"/>
                      <a:pt x="40814" y="125959"/>
                    </a:cubicBezTo>
                    <a:lnTo>
                      <a:pt x="38668" y="117337"/>
                    </a:lnTo>
                    <a:lnTo>
                      <a:pt x="30660" y="113499"/>
                    </a:lnTo>
                    <a:lnTo>
                      <a:pt x="18880" y="107826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FBB614E-C479-6D0F-4873-83FFBBDC90E3}"/>
                  </a:ext>
                </a:extLst>
              </p:cNvPr>
              <p:cNvSpPr/>
              <p:nvPr/>
            </p:nvSpPr>
            <p:spPr>
              <a:xfrm>
                <a:off x="6706086" y="3211666"/>
                <a:ext cx="643202" cy="763428"/>
              </a:xfrm>
              <a:custGeom>
                <a:avLst/>
                <a:gdLst>
                  <a:gd name="connsiteX0" fmla="*/ 111778 w 643202"/>
                  <a:gd name="connsiteY0" fmla="*/ 524168 h 763427"/>
                  <a:gd name="connsiteX1" fmla="*/ 111778 w 643202"/>
                  <a:gd name="connsiteY1" fmla="*/ 763427 h 763427"/>
                  <a:gd name="connsiteX2" fmla="*/ 410534 w 643202"/>
                  <a:gd name="connsiteY2" fmla="*/ 763427 h 763427"/>
                  <a:gd name="connsiteX3" fmla="*/ 410534 w 643202"/>
                  <a:gd name="connsiteY3" fmla="*/ 649976 h 763427"/>
                  <a:gd name="connsiteX4" fmla="*/ 456859 w 643202"/>
                  <a:gd name="connsiteY4" fmla="*/ 649976 h 763427"/>
                  <a:gd name="connsiteX5" fmla="*/ 536275 w 643202"/>
                  <a:gd name="connsiteY5" fmla="*/ 616886 h 763427"/>
                  <a:gd name="connsiteX6" fmla="*/ 568420 w 643202"/>
                  <a:gd name="connsiteY6" fmla="*/ 536525 h 763427"/>
                  <a:gd name="connsiteX7" fmla="*/ 568420 w 643202"/>
                  <a:gd name="connsiteY7" fmla="*/ 479799 h 763427"/>
                  <a:gd name="connsiteX8" fmla="*/ 610019 w 643202"/>
                  <a:gd name="connsiteY8" fmla="*/ 479799 h 763427"/>
                  <a:gd name="connsiteX9" fmla="*/ 633655 w 643202"/>
                  <a:gd name="connsiteY9" fmla="*/ 413619 h 763427"/>
                  <a:gd name="connsiteX10" fmla="*/ 568420 w 643202"/>
                  <a:gd name="connsiteY10" fmla="*/ 300168 h 763427"/>
                  <a:gd name="connsiteX11" fmla="*/ 568420 w 643202"/>
                  <a:gd name="connsiteY11" fmla="*/ 295440 h 763427"/>
                  <a:gd name="connsiteX12" fmla="*/ 295436 w 643202"/>
                  <a:gd name="connsiteY12" fmla="*/ 222 h 763427"/>
                  <a:gd name="connsiteX13" fmla="*/ 218 w 643202"/>
                  <a:gd name="connsiteY13" fmla="*/ 273205 h 763427"/>
                  <a:gd name="connsiteX14" fmla="*/ 218 w 643202"/>
                  <a:gd name="connsiteY14" fmla="*/ 295440 h 763427"/>
                  <a:gd name="connsiteX15" fmla="*/ 111778 w 643202"/>
                  <a:gd name="connsiteY15" fmla="*/ 524168 h 763427"/>
                  <a:gd name="connsiteX16" fmla="*/ 148801 w 643202"/>
                  <a:gd name="connsiteY16" fmla="*/ 56266 h 763427"/>
                  <a:gd name="connsiteX17" fmla="*/ 512534 w 643202"/>
                  <a:gd name="connsiteY17" fmla="*/ 148913 h 763427"/>
                  <a:gd name="connsiteX18" fmla="*/ 549559 w 643202"/>
                  <a:gd name="connsiteY18" fmla="*/ 294627 h 763427"/>
                  <a:gd name="connsiteX19" fmla="*/ 549559 w 643202"/>
                  <a:gd name="connsiteY19" fmla="*/ 305084 h 763427"/>
                  <a:gd name="connsiteX20" fmla="*/ 552074 w 643202"/>
                  <a:gd name="connsiteY20" fmla="*/ 309461 h 763427"/>
                  <a:gd name="connsiteX21" fmla="*/ 617308 w 643202"/>
                  <a:gd name="connsiteY21" fmla="*/ 422912 h 763427"/>
                  <a:gd name="connsiteX22" fmla="*/ 617563 w 643202"/>
                  <a:gd name="connsiteY22" fmla="*/ 423347 h 763427"/>
                  <a:gd name="connsiteX23" fmla="*/ 617838 w 643202"/>
                  <a:gd name="connsiteY23" fmla="*/ 423773 h 763427"/>
                  <a:gd name="connsiteX24" fmla="*/ 622621 w 643202"/>
                  <a:gd name="connsiteY24" fmla="*/ 450349 h 763427"/>
                  <a:gd name="connsiteX25" fmla="*/ 608780 w 643202"/>
                  <a:gd name="connsiteY25" fmla="*/ 460749 h 763427"/>
                  <a:gd name="connsiteX26" fmla="*/ 549511 w 643202"/>
                  <a:gd name="connsiteY26" fmla="*/ 460749 h 763427"/>
                  <a:gd name="connsiteX27" fmla="*/ 549511 w 643202"/>
                  <a:gd name="connsiteY27" fmla="*/ 536383 h 763427"/>
                  <a:gd name="connsiteX28" fmla="*/ 522898 w 643202"/>
                  <a:gd name="connsiteY28" fmla="*/ 603404 h 763427"/>
                  <a:gd name="connsiteX29" fmla="*/ 456859 w 643202"/>
                  <a:gd name="connsiteY29" fmla="*/ 631039 h 763427"/>
                  <a:gd name="connsiteX30" fmla="*/ 391625 w 643202"/>
                  <a:gd name="connsiteY30" fmla="*/ 631039 h 763427"/>
                  <a:gd name="connsiteX31" fmla="*/ 391625 w 643202"/>
                  <a:gd name="connsiteY31" fmla="*/ 744490 h 763427"/>
                  <a:gd name="connsiteX32" fmla="*/ 130687 w 643202"/>
                  <a:gd name="connsiteY32" fmla="*/ 744490 h 763427"/>
                  <a:gd name="connsiteX33" fmla="*/ 130687 w 643202"/>
                  <a:gd name="connsiteY33" fmla="*/ 514893 h 763427"/>
                  <a:gd name="connsiteX34" fmla="*/ 123350 w 643202"/>
                  <a:gd name="connsiteY34" fmla="*/ 509221 h 763427"/>
                  <a:gd name="connsiteX35" fmla="*/ 19126 w 643202"/>
                  <a:gd name="connsiteY35" fmla="*/ 295308 h 763427"/>
                  <a:gd name="connsiteX36" fmla="*/ 19126 w 643202"/>
                  <a:gd name="connsiteY36" fmla="*/ 294968 h 763427"/>
                  <a:gd name="connsiteX37" fmla="*/ 19126 w 643202"/>
                  <a:gd name="connsiteY37" fmla="*/ 294627 h 763427"/>
                  <a:gd name="connsiteX38" fmla="*/ 148811 w 643202"/>
                  <a:gd name="connsiteY38" fmla="*/ 56266 h 76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43202" h="763427">
                    <a:moveTo>
                      <a:pt x="111778" y="524168"/>
                    </a:moveTo>
                    <a:lnTo>
                      <a:pt x="111778" y="763427"/>
                    </a:lnTo>
                    <a:lnTo>
                      <a:pt x="410534" y="763427"/>
                    </a:lnTo>
                    <a:lnTo>
                      <a:pt x="410534" y="649976"/>
                    </a:lnTo>
                    <a:lnTo>
                      <a:pt x="456859" y="649976"/>
                    </a:lnTo>
                    <a:cubicBezTo>
                      <a:pt x="486674" y="649922"/>
                      <a:pt x="515243" y="638017"/>
                      <a:pt x="536275" y="616886"/>
                    </a:cubicBezTo>
                    <a:cubicBezTo>
                      <a:pt x="557015" y="595287"/>
                      <a:pt x="568543" y="566469"/>
                      <a:pt x="568420" y="536525"/>
                    </a:cubicBezTo>
                    <a:lnTo>
                      <a:pt x="568420" y="479799"/>
                    </a:lnTo>
                    <a:lnTo>
                      <a:pt x="610019" y="479799"/>
                    </a:lnTo>
                    <a:cubicBezTo>
                      <a:pt x="634600" y="476963"/>
                      <a:pt x="656345" y="448600"/>
                      <a:pt x="633655" y="413619"/>
                    </a:cubicBezTo>
                    <a:lnTo>
                      <a:pt x="568420" y="300168"/>
                    </a:lnTo>
                    <a:lnTo>
                      <a:pt x="568420" y="295440"/>
                    </a:lnTo>
                    <a:cubicBezTo>
                      <a:pt x="574561" y="138535"/>
                      <a:pt x="452341" y="6362"/>
                      <a:pt x="295436" y="222"/>
                    </a:cubicBezTo>
                    <a:cubicBezTo>
                      <a:pt x="138532" y="-5919"/>
                      <a:pt x="6358" y="116301"/>
                      <a:pt x="218" y="273205"/>
                    </a:cubicBezTo>
                    <a:cubicBezTo>
                      <a:pt x="-73" y="280614"/>
                      <a:pt x="-73" y="288031"/>
                      <a:pt x="218" y="295440"/>
                    </a:cubicBezTo>
                    <a:cubicBezTo>
                      <a:pt x="-108" y="384865"/>
                      <a:pt x="41108" y="469371"/>
                      <a:pt x="111778" y="524168"/>
                    </a:cubicBezTo>
                    <a:close/>
                    <a:moveTo>
                      <a:pt x="148801" y="56266"/>
                    </a:moveTo>
                    <a:cubicBezTo>
                      <a:pt x="274827" y="-18592"/>
                      <a:pt x="437676" y="22888"/>
                      <a:pt x="512534" y="148913"/>
                    </a:cubicBezTo>
                    <a:cubicBezTo>
                      <a:pt x="538662" y="192901"/>
                      <a:pt x="551520" y="243502"/>
                      <a:pt x="549559" y="294627"/>
                    </a:cubicBezTo>
                    <a:lnTo>
                      <a:pt x="549559" y="305084"/>
                    </a:lnTo>
                    <a:lnTo>
                      <a:pt x="552074" y="309461"/>
                    </a:lnTo>
                    <a:lnTo>
                      <a:pt x="617308" y="422912"/>
                    </a:lnTo>
                    <a:lnTo>
                      <a:pt x="617563" y="423347"/>
                    </a:lnTo>
                    <a:lnTo>
                      <a:pt x="617838" y="423773"/>
                    </a:lnTo>
                    <a:cubicBezTo>
                      <a:pt x="623976" y="431182"/>
                      <a:pt x="625790" y="441263"/>
                      <a:pt x="622621" y="450349"/>
                    </a:cubicBezTo>
                    <a:cubicBezTo>
                      <a:pt x="619940" y="455832"/>
                      <a:pt x="614794" y="459700"/>
                      <a:pt x="608780" y="460749"/>
                    </a:cubicBezTo>
                    <a:lnTo>
                      <a:pt x="549511" y="460749"/>
                    </a:lnTo>
                    <a:lnTo>
                      <a:pt x="549511" y="536383"/>
                    </a:lnTo>
                    <a:cubicBezTo>
                      <a:pt x="549613" y="561318"/>
                      <a:pt x="540078" y="585330"/>
                      <a:pt x="522898" y="603404"/>
                    </a:cubicBezTo>
                    <a:cubicBezTo>
                      <a:pt x="505463" y="621071"/>
                      <a:pt x="481681" y="631024"/>
                      <a:pt x="456859" y="631039"/>
                    </a:cubicBezTo>
                    <a:lnTo>
                      <a:pt x="391625" y="631039"/>
                    </a:lnTo>
                    <a:lnTo>
                      <a:pt x="391625" y="744490"/>
                    </a:lnTo>
                    <a:lnTo>
                      <a:pt x="130687" y="744490"/>
                    </a:lnTo>
                    <a:lnTo>
                      <a:pt x="130687" y="514893"/>
                    </a:lnTo>
                    <a:lnTo>
                      <a:pt x="123350" y="509221"/>
                    </a:lnTo>
                    <a:cubicBezTo>
                      <a:pt x="57152" y="458070"/>
                      <a:pt x="18609" y="378963"/>
                      <a:pt x="19126" y="295308"/>
                    </a:cubicBezTo>
                    <a:lnTo>
                      <a:pt x="19126" y="294968"/>
                    </a:lnTo>
                    <a:lnTo>
                      <a:pt x="19126" y="294627"/>
                    </a:lnTo>
                    <a:cubicBezTo>
                      <a:pt x="15288" y="197383"/>
                      <a:pt x="65080" y="105866"/>
                      <a:pt x="148811" y="56266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FA7375F-BD10-7DC7-5EE6-557190E2EB83}"/>
              </a:ext>
            </a:extLst>
          </p:cNvPr>
          <p:cNvGrpSpPr/>
          <p:nvPr/>
        </p:nvGrpSpPr>
        <p:grpSpPr>
          <a:xfrm>
            <a:off x="4697682" y="1963987"/>
            <a:ext cx="450092" cy="517672"/>
            <a:chOff x="10567603" y="4219585"/>
            <a:chExt cx="450092" cy="517672"/>
          </a:xfrm>
        </p:grpSpPr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3D7AA1BB-B3E6-30CD-0445-D39C13BA6907}"/>
                </a:ext>
              </a:extLst>
            </p:cNvPr>
            <p:cNvSpPr/>
            <p:nvPr/>
          </p:nvSpPr>
          <p:spPr>
            <a:xfrm>
              <a:off x="10567603" y="4219585"/>
              <a:ext cx="450092" cy="517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Graphic 40" descr="Papan Klip Tercampur kerangka">
              <a:extLst>
                <a:ext uri="{FF2B5EF4-FFF2-40B4-BE49-F238E27FC236}">
                  <a16:creationId xmlns:a16="http://schemas.microsoft.com/office/drawing/2014/main" id="{20A5A59C-1BC3-05F0-E130-692E82287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36364" y="4300188"/>
              <a:ext cx="332707" cy="35646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B9AF42-C65B-1BD0-BCC6-D51FFF0F7862}"/>
              </a:ext>
            </a:extLst>
          </p:cNvPr>
          <p:cNvGrpSpPr/>
          <p:nvPr/>
        </p:nvGrpSpPr>
        <p:grpSpPr>
          <a:xfrm>
            <a:off x="7593540" y="1972407"/>
            <a:ext cx="472601" cy="543564"/>
            <a:chOff x="8867675" y="2455070"/>
            <a:chExt cx="472601" cy="543564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62795824-3AB0-1C9B-4E11-8C6CA3815F3E}"/>
                </a:ext>
              </a:extLst>
            </p:cNvPr>
            <p:cNvSpPr/>
            <p:nvPr/>
          </p:nvSpPr>
          <p:spPr>
            <a:xfrm>
              <a:off x="8867675" y="2455070"/>
              <a:ext cx="472601" cy="54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Graphic 35" descr="Stopwatch kerangka">
              <a:extLst>
                <a:ext uri="{FF2B5EF4-FFF2-40B4-BE49-F238E27FC236}">
                  <a16:creationId xmlns:a16="http://schemas.microsoft.com/office/drawing/2014/main" id="{DA0D0A5A-DAF8-332D-8D30-093F3CDD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06175" y="2522785"/>
              <a:ext cx="395600" cy="415678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83A32ED-91B2-280C-A638-DA6F984E2B7B}"/>
              </a:ext>
            </a:extLst>
          </p:cNvPr>
          <p:cNvSpPr txBox="1"/>
          <p:nvPr/>
        </p:nvSpPr>
        <p:spPr>
          <a:xfrm>
            <a:off x="8394836" y="3522247"/>
            <a:ext cx="1687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Not </a:t>
            </a:r>
          </a:p>
          <a:p>
            <a:pPr algn="ctr"/>
            <a:r>
              <a:rPr lang="en-ID" sz="12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standardized</a:t>
            </a:r>
            <a:endParaRPr lang="en-ID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8868E1-DC4D-825A-CE38-13124524BB10}"/>
              </a:ext>
            </a:extLst>
          </p:cNvPr>
          <p:cNvSpPr txBox="1"/>
          <p:nvPr/>
        </p:nvSpPr>
        <p:spPr>
          <a:xfrm>
            <a:off x="5290692" y="3418146"/>
            <a:ext cx="2218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8885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8856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racing the </a:t>
            </a:r>
          </a:p>
          <a:p>
            <a:pPr algn="ctr"/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8856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History </a:t>
            </a:r>
            <a:endParaRPr lang="en-ID" dirty="0">
              <a:solidFill>
                <a:srgbClr val="F888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416AB2-C8DA-CE87-A76A-DC09646D3C70}"/>
              </a:ext>
            </a:extLst>
          </p:cNvPr>
          <p:cNvSpPr txBox="1"/>
          <p:nvPr/>
        </p:nvSpPr>
        <p:spPr>
          <a:xfrm>
            <a:off x="7344948" y="2481659"/>
            <a:ext cx="1325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Time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A3D3AD-AFF8-D169-5ABF-10687B874233}"/>
              </a:ext>
            </a:extLst>
          </p:cNvPr>
          <p:cNvSpPr txBox="1"/>
          <p:nvPr/>
        </p:nvSpPr>
        <p:spPr>
          <a:xfrm>
            <a:off x="4243306" y="2454556"/>
            <a:ext cx="1400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ID" sz="16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rong Data</a:t>
            </a:r>
            <a:endParaRPr lang="en-ID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F3FACD-E062-A763-BCCC-A994007C717C}"/>
              </a:ext>
            </a:extLst>
          </p:cNvPr>
          <p:cNvSpPr txBox="1"/>
          <p:nvPr/>
        </p:nvSpPr>
        <p:spPr>
          <a:xfrm>
            <a:off x="14434190" y="2681936"/>
            <a:ext cx="2422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Digitalize the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material lot control check sheet </a:t>
            </a:r>
            <a:r>
              <a:rPr lang="en-US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(input, process, data record)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B6D34F-20F2-AB5B-7CE0-9D1E68ECA192}"/>
              </a:ext>
            </a:extLst>
          </p:cNvPr>
          <p:cNvSpPr txBox="1"/>
          <p:nvPr/>
        </p:nvSpPr>
        <p:spPr>
          <a:xfrm>
            <a:off x="14549152" y="3970564"/>
            <a:ext cx="2119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that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can be used by every line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91" name="Rounded Rectangular Callout 233">
            <a:extLst>
              <a:ext uri="{FF2B5EF4-FFF2-40B4-BE49-F238E27FC236}">
                <a16:creationId xmlns:a16="http://schemas.microsoft.com/office/drawing/2014/main" id="{1321AC2A-EF2B-A7FA-D611-3DBC6120A486}"/>
              </a:ext>
            </a:extLst>
          </p:cNvPr>
          <p:cNvSpPr/>
          <p:nvPr/>
        </p:nvSpPr>
        <p:spPr>
          <a:xfrm rot="10800000">
            <a:off x="19406833" y="2657459"/>
            <a:ext cx="2326889" cy="1142294"/>
          </a:xfrm>
          <a:prstGeom prst="wedgeRoundRectCallout">
            <a:avLst>
              <a:gd name="adj1" fmla="val 8419"/>
              <a:gd name="adj2" fmla="val -9566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237">
            <a:extLst>
              <a:ext uri="{FF2B5EF4-FFF2-40B4-BE49-F238E27FC236}">
                <a16:creationId xmlns:a16="http://schemas.microsoft.com/office/drawing/2014/main" id="{EFD90F29-4A36-7260-29A7-E6C764E02FCF}"/>
              </a:ext>
            </a:extLst>
          </p:cNvPr>
          <p:cNvSpPr/>
          <p:nvPr/>
        </p:nvSpPr>
        <p:spPr>
          <a:xfrm>
            <a:off x="5099697" y="4359654"/>
            <a:ext cx="1567764" cy="1343232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1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the data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</a:p>
        </p:txBody>
      </p:sp>
      <p:sp>
        <p:nvSpPr>
          <p:cNvPr id="93" name="Rounded Rectangle 242">
            <a:extLst>
              <a:ext uri="{FF2B5EF4-FFF2-40B4-BE49-F238E27FC236}">
                <a16:creationId xmlns:a16="http://schemas.microsoft.com/office/drawing/2014/main" id="{B58F86A5-6174-68D1-AEEA-0DE89238F33B}"/>
              </a:ext>
            </a:extLst>
          </p:cNvPr>
          <p:cNvSpPr/>
          <p:nvPr/>
        </p:nvSpPr>
        <p:spPr>
          <a:xfrm>
            <a:off x="6564454" y="4373510"/>
            <a:ext cx="2041596" cy="1315846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2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drawn up at the end of the shift.</a:t>
            </a:r>
          </a:p>
        </p:txBody>
      </p:sp>
      <p:sp>
        <p:nvSpPr>
          <p:cNvPr id="95" name="Freeform 282">
            <a:extLst>
              <a:ext uri="{FF2B5EF4-FFF2-40B4-BE49-F238E27FC236}">
                <a16:creationId xmlns:a16="http://schemas.microsoft.com/office/drawing/2014/main" id="{E7ED4C42-A0C2-8213-2A52-57FFA990EC92}"/>
              </a:ext>
            </a:extLst>
          </p:cNvPr>
          <p:cNvSpPr/>
          <p:nvPr/>
        </p:nvSpPr>
        <p:spPr>
          <a:xfrm>
            <a:off x="18689230" y="5258571"/>
            <a:ext cx="5618577" cy="2595569"/>
          </a:xfrm>
          <a:custGeom>
            <a:avLst/>
            <a:gdLst>
              <a:gd name="connsiteX0" fmla="*/ 303542 w 5513147"/>
              <a:gd name="connsiteY0" fmla="*/ 0 h 2595569"/>
              <a:gd name="connsiteX1" fmla="*/ 1809895 w 5513147"/>
              <a:gd name="connsiteY1" fmla="*/ 0 h 2595569"/>
              <a:gd name="connsiteX2" fmla="*/ 1923958 w 5513147"/>
              <a:gd name="connsiteY2" fmla="*/ 114063 h 2595569"/>
              <a:gd name="connsiteX3" fmla="*/ 1923958 w 5513147"/>
              <a:gd name="connsiteY3" fmla="*/ 570304 h 2595569"/>
              <a:gd name="connsiteX4" fmla="*/ 1809895 w 5513147"/>
              <a:gd name="connsiteY4" fmla="*/ 684367 h 2595569"/>
              <a:gd name="connsiteX5" fmla="*/ 803795 w 5513147"/>
              <a:gd name="connsiteY5" fmla="*/ 684367 h 2595569"/>
              <a:gd name="connsiteX6" fmla="*/ 803795 w 5513147"/>
              <a:gd name="connsiteY6" fmla="*/ 902083 h 2595569"/>
              <a:gd name="connsiteX7" fmla="*/ 2486253 w 5513147"/>
              <a:gd name="connsiteY7" fmla="*/ 902083 h 2595569"/>
              <a:gd name="connsiteX8" fmla="*/ 2486253 w 5513147"/>
              <a:gd name="connsiteY8" fmla="*/ 546337 h 2595569"/>
              <a:gd name="connsiteX9" fmla="*/ 2490063 w 5513147"/>
              <a:gd name="connsiteY9" fmla="*/ 527465 h 2595569"/>
              <a:gd name="connsiteX10" fmla="*/ 2490063 w 5513147"/>
              <a:gd name="connsiteY10" fmla="*/ 160672 h 2595569"/>
              <a:gd name="connsiteX11" fmla="*/ 2625084 w 5513147"/>
              <a:gd name="connsiteY11" fmla="*/ 25651 h 2595569"/>
              <a:gd name="connsiteX12" fmla="*/ 4430034 w 5513147"/>
              <a:gd name="connsiteY12" fmla="*/ 25651 h 2595569"/>
              <a:gd name="connsiteX13" fmla="*/ 4565055 w 5513147"/>
              <a:gd name="connsiteY13" fmla="*/ 160672 h 2595569"/>
              <a:gd name="connsiteX14" fmla="*/ 4565055 w 5513147"/>
              <a:gd name="connsiteY14" fmla="*/ 700741 h 2595569"/>
              <a:gd name="connsiteX15" fmla="*/ 4430034 w 5513147"/>
              <a:gd name="connsiteY15" fmla="*/ 835762 h 2595569"/>
              <a:gd name="connsiteX16" fmla="*/ 3091316 w 5513147"/>
              <a:gd name="connsiteY16" fmla="*/ 835762 h 2595569"/>
              <a:gd name="connsiteX17" fmla="*/ 3091316 w 5513147"/>
              <a:gd name="connsiteY17" fmla="*/ 902083 h 2595569"/>
              <a:gd name="connsiteX18" fmla="*/ 4604884 w 5513147"/>
              <a:gd name="connsiteY18" fmla="*/ 902083 h 2595569"/>
              <a:gd name="connsiteX19" fmla="*/ 4750428 w 5513147"/>
              <a:gd name="connsiteY19" fmla="*/ 1047627 h 2595569"/>
              <a:gd name="connsiteX20" fmla="*/ 4750428 w 5513147"/>
              <a:gd name="connsiteY20" fmla="*/ 1629783 h 2595569"/>
              <a:gd name="connsiteX21" fmla="*/ 4604884 w 5513147"/>
              <a:gd name="connsiteY21" fmla="*/ 1775327 h 2595569"/>
              <a:gd name="connsiteX22" fmla="*/ 4268764 w 5513147"/>
              <a:gd name="connsiteY22" fmla="*/ 1775327 h 2595569"/>
              <a:gd name="connsiteX23" fmla="*/ 4268764 w 5513147"/>
              <a:gd name="connsiteY23" fmla="*/ 1899743 h 2595569"/>
              <a:gd name="connsiteX24" fmla="*/ 5399084 w 5513147"/>
              <a:gd name="connsiteY24" fmla="*/ 1899743 h 2595569"/>
              <a:gd name="connsiteX25" fmla="*/ 5513147 w 5513147"/>
              <a:gd name="connsiteY25" fmla="*/ 2013806 h 2595569"/>
              <a:gd name="connsiteX26" fmla="*/ 5513147 w 5513147"/>
              <a:gd name="connsiteY26" fmla="*/ 2470047 h 2595569"/>
              <a:gd name="connsiteX27" fmla="*/ 5399084 w 5513147"/>
              <a:gd name="connsiteY27" fmla="*/ 2584110 h 2595569"/>
              <a:gd name="connsiteX28" fmla="*/ 3782461 w 5513147"/>
              <a:gd name="connsiteY28" fmla="*/ 2584110 h 2595569"/>
              <a:gd name="connsiteX29" fmla="*/ 3668398 w 5513147"/>
              <a:gd name="connsiteY29" fmla="*/ 2470047 h 2595569"/>
              <a:gd name="connsiteX30" fmla="*/ 3668398 w 5513147"/>
              <a:gd name="connsiteY30" fmla="*/ 2164347 h 2595569"/>
              <a:gd name="connsiteX31" fmla="*/ 3663701 w 5513147"/>
              <a:gd name="connsiteY31" fmla="*/ 2141081 h 2595569"/>
              <a:gd name="connsiteX32" fmla="*/ 3663701 w 5513147"/>
              <a:gd name="connsiteY32" fmla="*/ 1775327 h 2595569"/>
              <a:gd name="connsiteX33" fmla="*/ 1954590 w 5513147"/>
              <a:gd name="connsiteY33" fmla="*/ 1775327 h 2595569"/>
              <a:gd name="connsiteX34" fmla="*/ 1954590 w 5513147"/>
              <a:gd name="connsiteY34" fmla="*/ 1911202 h 2595569"/>
              <a:gd name="connsiteX35" fmla="*/ 3084910 w 5513147"/>
              <a:gd name="connsiteY35" fmla="*/ 1911202 h 2595569"/>
              <a:gd name="connsiteX36" fmla="*/ 3198973 w 5513147"/>
              <a:gd name="connsiteY36" fmla="*/ 2025265 h 2595569"/>
              <a:gd name="connsiteX37" fmla="*/ 3198973 w 5513147"/>
              <a:gd name="connsiteY37" fmla="*/ 2481506 h 2595569"/>
              <a:gd name="connsiteX38" fmla="*/ 3084910 w 5513147"/>
              <a:gd name="connsiteY38" fmla="*/ 2595569 h 2595569"/>
              <a:gd name="connsiteX39" fmla="*/ 1468287 w 5513147"/>
              <a:gd name="connsiteY39" fmla="*/ 2595569 h 2595569"/>
              <a:gd name="connsiteX40" fmla="*/ 1354224 w 5513147"/>
              <a:gd name="connsiteY40" fmla="*/ 2481506 h 2595569"/>
              <a:gd name="connsiteX41" fmla="*/ 1354224 w 5513147"/>
              <a:gd name="connsiteY41" fmla="*/ 2175805 h 2595569"/>
              <a:gd name="connsiteX42" fmla="*/ 1349527 w 5513147"/>
              <a:gd name="connsiteY42" fmla="*/ 2152540 h 2595569"/>
              <a:gd name="connsiteX43" fmla="*/ 1349527 w 5513147"/>
              <a:gd name="connsiteY43" fmla="*/ 1775327 h 2595569"/>
              <a:gd name="connsiteX44" fmla="*/ 145544 w 5513147"/>
              <a:gd name="connsiteY44" fmla="*/ 1775327 h 2595569"/>
              <a:gd name="connsiteX45" fmla="*/ 0 w 5513147"/>
              <a:gd name="connsiteY45" fmla="*/ 1629783 h 2595569"/>
              <a:gd name="connsiteX46" fmla="*/ 0 w 5513147"/>
              <a:gd name="connsiteY46" fmla="*/ 1047627 h 2595569"/>
              <a:gd name="connsiteX47" fmla="*/ 145544 w 5513147"/>
              <a:gd name="connsiteY47" fmla="*/ 902083 h 2595569"/>
              <a:gd name="connsiteX48" fmla="*/ 198732 w 5513147"/>
              <a:gd name="connsiteY48" fmla="*/ 902083 h 2595569"/>
              <a:gd name="connsiteX49" fmla="*/ 198732 w 5513147"/>
              <a:gd name="connsiteY49" fmla="*/ 615131 h 2595569"/>
              <a:gd name="connsiteX50" fmla="*/ 198443 w 5513147"/>
              <a:gd name="connsiteY50" fmla="*/ 614702 h 2595569"/>
              <a:gd name="connsiteX51" fmla="*/ 189479 w 5513147"/>
              <a:gd name="connsiteY51" fmla="*/ 570304 h 2595569"/>
              <a:gd name="connsiteX52" fmla="*/ 189479 w 5513147"/>
              <a:gd name="connsiteY52" fmla="*/ 114063 h 2595569"/>
              <a:gd name="connsiteX53" fmla="*/ 303542 w 5513147"/>
              <a:gd name="connsiteY53" fmla="*/ 0 h 259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13147" h="2595569">
                <a:moveTo>
                  <a:pt x="303542" y="0"/>
                </a:moveTo>
                <a:lnTo>
                  <a:pt x="1809895" y="0"/>
                </a:lnTo>
                <a:cubicBezTo>
                  <a:pt x="1872890" y="0"/>
                  <a:pt x="1923958" y="51068"/>
                  <a:pt x="1923958" y="114063"/>
                </a:cubicBezTo>
                <a:lnTo>
                  <a:pt x="1923958" y="570304"/>
                </a:lnTo>
                <a:cubicBezTo>
                  <a:pt x="1923958" y="633299"/>
                  <a:pt x="1872890" y="684367"/>
                  <a:pt x="1809895" y="684367"/>
                </a:cubicBezTo>
                <a:lnTo>
                  <a:pt x="803795" y="684367"/>
                </a:lnTo>
                <a:lnTo>
                  <a:pt x="803795" y="902083"/>
                </a:lnTo>
                <a:lnTo>
                  <a:pt x="2486253" y="902083"/>
                </a:lnTo>
                <a:lnTo>
                  <a:pt x="2486253" y="546337"/>
                </a:lnTo>
                <a:lnTo>
                  <a:pt x="2490063" y="527465"/>
                </a:lnTo>
                <a:lnTo>
                  <a:pt x="2490063" y="160672"/>
                </a:lnTo>
                <a:cubicBezTo>
                  <a:pt x="2490063" y="86102"/>
                  <a:pt x="2550514" y="25651"/>
                  <a:pt x="2625084" y="25651"/>
                </a:cubicBezTo>
                <a:lnTo>
                  <a:pt x="4430034" y="25651"/>
                </a:lnTo>
                <a:cubicBezTo>
                  <a:pt x="4504604" y="25651"/>
                  <a:pt x="4565055" y="86102"/>
                  <a:pt x="4565055" y="160672"/>
                </a:cubicBezTo>
                <a:lnTo>
                  <a:pt x="4565055" y="700741"/>
                </a:lnTo>
                <a:cubicBezTo>
                  <a:pt x="4565055" y="775311"/>
                  <a:pt x="4504604" y="835762"/>
                  <a:pt x="4430034" y="835762"/>
                </a:cubicBezTo>
                <a:lnTo>
                  <a:pt x="3091316" y="835762"/>
                </a:lnTo>
                <a:lnTo>
                  <a:pt x="3091316" y="902083"/>
                </a:lnTo>
                <a:lnTo>
                  <a:pt x="4604884" y="902083"/>
                </a:lnTo>
                <a:cubicBezTo>
                  <a:pt x="4685266" y="902083"/>
                  <a:pt x="4750428" y="967245"/>
                  <a:pt x="4750428" y="1047627"/>
                </a:cubicBezTo>
                <a:lnTo>
                  <a:pt x="4750428" y="1629783"/>
                </a:lnTo>
                <a:cubicBezTo>
                  <a:pt x="4750428" y="1710165"/>
                  <a:pt x="4685266" y="1775327"/>
                  <a:pt x="4604884" y="1775327"/>
                </a:cubicBezTo>
                <a:lnTo>
                  <a:pt x="4268764" y="1775327"/>
                </a:lnTo>
                <a:lnTo>
                  <a:pt x="4268764" y="1899743"/>
                </a:lnTo>
                <a:lnTo>
                  <a:pt x="5399084" y="1899743"/>
                </a:lnTo>
                <a:cubicBezTo>
                  <a:pt x="5462079" y="1899743"/>
                  <a:pt x="5513147" y="1950811"/>
                  <a:pt x="5513147" y="2013806"/>
                </a:cubicBezTo>
                <a:lnTo>
                  <a:pt x="5513147" y="2470047"/>
                </a:lnTo>
                <a:cubicBezTo>
                  <a:pt x="5513147" y="2533042"/>
                  <a:pt x="5462079" y="2584110"/>
                  <a:pt x="5399084" y="2584110"/>
                </a:cubicBezTo>
                <a:lnTo>
                  <a:pt x="3782461" y="2584110"/>
                </a:lnTo>
                <a:cubicBezTo>
                  <a:pt x="3719466" y="2584110"/>
                  <a:pt x="3668398" y="2533042"/>
                  <a:pt x="3668398" y="2470047"/>
                </a:cubicBezTo>
                <a:lnTo>
                  <a:pt x="3668398" y="2164347"/>
                </a:lnTo>
                <a:lnTo>
                  <a:pt x="3663701" y="2141081"/>
                </a:lnTo>
                <a:lnTo>
                  <a:pt x="3663701" y="1775327"/>
                </a:lnTo>
                <a:lnTo>
                  <a:pt x="1954590" y="1775327"/>
                </a:lnTo>
                <a:lnTo>
                  <a:pt x="1954590" y="1911202"/>
                </a:lnTo>
                <a:lnTo>
                  <a:pt x="3084910" y="1911202"/>
                </a:lnTo>
                <a:cubicBezTo>
                  <a:pt x="3147905" y="1911202"/>
                  <a:pt x="3198973" y="1962270"/>
                  <a:pt x="3198973" y="2025265"/>
                </a:cubicBezTo>
                <a:lnTo>
                  <a:pt x="3198973" y="2481506"/>
                </a:lnTo>
                <a:cubicBezTo>
                  <a:pt x="3198973" y="2544501"/>
                  <a:pt x="3147905" y="2595569"/>
                  <a:pt x="3084910" y="2595569"/>
                </a:cubicBezTo>
                <a:lnTo>
                  <a:pt x="1468287" y="2595569"/>
                </a:lnTo>
                <a:cubicBezTo>
                  <a:pt x="1405292" y="2595569"/>
                  <a:pt x="1354224" y="2544501"/>
                  <a:pt x="1354224" y="2481506"/>
                </a:cubicBezTo>
                <a:lnTo>
                  <a:pt x="1354224" y="2175805"/>
                </a:lnTo>
                <a:lnTo>
                  <a:pt x="1349527" y="2152540"/>
                </a:lnTo>
                <a:lnTo>
                  <a:pt x="1349527" y="1775327"/>
                </a:lnTo>
                <a:lnTo>
                  <a:pt x="145544" y="1775327"/>
                </a:lnTo>
                <a:cubicBezTo>
                  <a:pt x="65162" y="1775327"/>
                  <a:pt x="0" y="1710165"/>
                  <a:pt x="0" y="1629783"/>
                </a:cubicBezTo>
                <a:lnTo>
                  <a:pt x="0" y="1047627"/>
                </a:lnTo>
                <a:cubicBezTo>
                  <a:pt x="0" y="967245"/>
                  <a:pt x="65162" y="902083"/>
                  <a:pt x="145544" y="902083"/>
                </a:cubicBezTo>
                <a:lnTo>
                  <a:pt x="198732" y="902083"/>
                </a:lnTo>
                <a:lnTo>
                  <a:pt x="198732" y="615131"/>
                </a:lnTo>
                <a:lnTo>
                  <a:pt x="198443" y="614702"/>
                </a:lnTo>
                <a:cubicBezTo>
                  <a:pt x="192671" y="601056"/>
                  <a:pt x="189479" y="586053"/>
                  <a:pt x="189479" y="570304"/>
                </a:cubicBezTo>
                <a:lnTo>
                  <a:pt x="189479" y="114063"/>
                </a:lnTo>
                <a:cubicBezTo>
                  <a:pt x="189479" y="51068"/>
                  <a:pt x="240547" y="0"/>
                  <a:pt x="303542" y="0"/>
                </a:cubicBezTo>
                <a:close/>
              </a:path>
            </a:pathLst>
          </a:custGeom>
          <a:gradFill>
            <a:gsLst>
              <a:gs pos="39000">
                <a:srgbClr val="00B050"/>
              </a:gs>
              <a:gs pos="94000">
                <a:srgbClr val="00B0F0"/>
              </a:gs>
            </a:gsLst>
            <a:lin ang="0" scaled="1"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3AFE06B-6CB4-A0A0-C2B1-134DAB6ABB1F}"/>
              </a:ext>
            </a:extLst>
          </p:cNvPr>
          <p:cNvCxnSpPr/>
          <p:nvPr/>
        </p:nvCxnSpPr>
        <p:spPr>
          <a:xfrm>
            <a:off x="6705097" y="7537763"/>
            <a:ext cx="4750428" cy="20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A4DD097B-2598-69A4-E65C-7A8FE3306BEA}"/>
              </a:ext>
            </a:extLst>
          </p:cNvPr>
          <p:cNvSpPr/>
          <p:nvPr/>
        </p:nvSpPr>
        <p:spPr>
          <a:xfrm>
            <a:off x="7155656" y="6342853"/>
            <a:ext cx="22719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SPEC ANALYSIS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13DA4E-06CA-E64A-CC65-310CE8AA8D53}"/>
              </a:ext>
            </a:extLst>
          </p:cNvPr>
          <p:cNvSpPr/>
          <p:nvPr/>
        </p:nvSpPr>
        <p:spPr>
          <a:xfrm>
            <a:off x="8376051" y="8081032"/>
            <a:ext cx="183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BAAA452-4887-7568-6D42-98F15DBDC548}"/>
              </a:ext>
            </a:extLst>
          </p:cNvPr>
          <p:cNvSpPr/>
          <p:nvPr/>
        </p:nvSpPr>
        <p:spPr>
          <a:xfrm>
            <a:off x="9612804" y="6303427"/>
            <a:ext cx="18894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TRIAL AND IMPLEMENTATION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C0535F6-9194-1C5C-C01F-8CB6E4BB910E}"/>
              </a:ext>
            </a:extLst>
          </p:cNvPr>
          <p:cNvSpPr/>
          <p:nvPr/>
        </p:nvSpPr>
        <p:spPr>
          <a:xfrm>
            <a:off x="10754006" y="8149224"/>
            <a:ext cx="1953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3EFDA0C-E2CF-EF29-6EBC-790843F566F7}"/>
              </a:ext>
            </a:extLst>
          </p:cNvPr>
          <p:cNvSpPr/>
          <p:nvPr/>
        </p:nvSpPr>
        <p:spPr>
          <a:xfrm>
            <a:off x="7158805" y="6576655"/>
            <a:ext cx="1632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10-20 July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B7325AD-D198-BF0F-7E10-4CF23FD5E05B}"/>
              </a:ext>
            </a:extLst>
          </p:cNvPr>
          <p:cNvSpPr/>
          <p:nvPr/>
        </p:nvSpPr>
        <p:spPr>
          <a:xfrm>
            <a:off x="8376051" y="8394872"/>
            <a:ext cx="1705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July - 1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August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49C3251-F873-9FC4-1FC8-F92969ADD71A}"/>
              </a:ext>
            </a:extLst>
          </p:cNvPr>
          <p:cNvSpPr/>
          <p:nvPr/>
        </p:nvSpPr>
        <p:spPr>
          <a:xfrm>
            <a:off x="9623001" y="6769020"/>
            <a:ext cx="18183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31 July-2 August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BDE768-C7F8-0C02-E55A-F4A8684A06F6}"/>
              </a:ext>
            </a:extLst>
          </p:cNvPr>
          <p:cNvSpPr/>
          <p:nvPr/>
        </p:nvSpPr>
        <p:spPr>
          <a:xfrm>
            <a:off x="10755862" y="8402870"/>
            <a:ext cx="1662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27 July-4 August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BC1F44C-2CEF-EBD2-3FAB-60071FF6CAE6}"/>
              </a:ext>
            </a:extLst>
          </p:cNvPr>
          <p:cNvCxnSpPr>
            <a:stCxn id="110" idx="0"/>
          </p:cNvCxnSpPr>
          <p:nvPr/>
        </p:nvCxnSpPr>
        <p:spPr>
          <a:xfrm flipH="1" flipV="1">
            <a:off x="7184438" y="6371152"/>
            <a:ext cx="1" cy="116661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60CB7F-4513-D78A-3E6A-B5111D268932}"/>
              </a:ext>
            </a:extLst>
          </p:cNvPr>
          <p:cNvCxnSpPr>
            <a:endCxn id="112" idx="0"/>
          </p:cNvCxnSpPr>
          <p:nvPr/>
        </p:nvCxnSpPr>
        <p:spPr>
          <a:xfrm flipH="1">
            <a:off x="9547093" y="6392725"/>
            <a:ext cx="14401" cy="114503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9B3220F-486D-8E87-336F-DB3AFB3DB51A}"/>
              </a:ext>
            </a:extLst>
          </p:cNvPr>
          <p:cNvCxnSpPr>
            <a:endCxn id="113" idx="0"/>
          </p:cNvCxnSpPr>
          <p:nvPr/>
        </p:nvCxnSpPr>
        <p:spPr>
          <a:xfrm flipH="1" flipV="1">
            <a:off x="10740715" y="7537764"/>
            <a:ext cx="12456" cy="103665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9026642-69D3-78B2-32B5-0A704B00D80B}"/>
              </a:ext>
            </a:extLst>
          </p:cNvPr>
          <p:cNvCxnSpPr>
            <a:endCxn id="111" idx="0"/>
          </p:cNvCxnSpPr>
          <p:nvPr/>
        </p:nvCxnSpPr>
        <p:spPr>
          <a:xfrm flipV="1">
            <a:off x="8358608" y="7537764"/>
            <a:ext cx="7219" cy="114313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Shape">
            <a:extLst>
              <a:ext uri="{FF2B5EF4-FFF2-40B4-BE49-F238E27FC236}">
                <a16:creationId xmlns:a16="http://schemas.microsoft.com/office/drawing/2014/main" id="{B88EF3E7-90C2-0098-E5DB-BE0A955C7135}"/>
              </a:ext>
            </a:extLst>
          </p:cNvPr>
          <p:cNvSpPr/>
          <p:nvPr/>
        </p:nvSpPr>
        <p:spPr>
          <a:xfrm>
            <a:off x="6833224" y="7139064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D37DD3F0-73BC-6CD9-B49D-EE3376ADC4E7}"/>
              </a:ext>
            </a:extLst>
          </p:cNvPr>
          <p:cNvSpPr/>
          <p:nvPr/>
        </p:nvSpPr>
        <p:spPr>
          <a:xfrm>
            <a:off x="8014612" y="7139064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gradFill>
            <a:gsLst>
              <a:gs pos="49000">
                <a:srgbClr val="FFC000"/>
              </a:gs>
              <a:gs pos="49000">
                <a:srgbClr val="F7D07C"/>
              </a:gs>
            </a:gsLst>
            <a:lin ang="0" scaled="1"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">
            <a:extLst>
              <a:ext uri="{FF2B5EF4-FFF2-40B4-BE49-F238E27FC236}">
                <a16:creationId xmlns:a16="http://schemas.microsoft.com/office/drawing/2014/main" id="{0A9ED6DE-C16C-4389-E241-DE7B013C797A}"/>
              </a:ext>
            </a:extLst>
          </p:cNvPr>
          <p:cNvSpPr/>
          <p:nvPr/>
        </p:nvSpPr>
        <p:spPr>
          <a:xfrm>
            <a:off x="9195878" y="7139064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">
            <a:extLst>
              <a:ext uri="{FF2B5EF4-FFF2-40B4-BE49-F238E27FC236}">
                <a16:creationId xmlns:a16="http://schemas.microsoft.com/office/drawing/2014/main" id="{A4BD1658-DCCF-EE68-BF8A-21A43A00968C}"/>
              </a:ext>
            </a:extLst>
          </p:cNvPr>
          <p:cNvSpPr/>
          <p:nvPr/>
        </p:nvSpPr>
        <p:spPr>
          <a:xfrm>
            <a:off x="10389500" y="7139064"/>
            <a:ext cx="702429" cy="79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0" y="5968"/>
                </a:move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47"/>
                  <a:pt x="21600" y="15951"/>
                  <a:pt x="21600" y="15526"/>
                </a:cubicBez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close/>
              </a:path>
            </a:pathLst>
          </a:custGeom>
          <a:gradFill>
            <a:gsLst>
              <a:gs pos="49000">
                <a:srgbClr val="FFC000"/>
              </a:gs>
              <a:gs pos="49000">
                <a:srgbClr val="F7D07C"/>
              </a:gs>
            </a:gsLst>
            <a:lin ang="0" scaled="1"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5314DA2A-2BD0-A0CE-073B-2565A27FC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736" y="7335244"/>
            <a:ext cx="446488" cy="44648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19E6BC6-9801-1536-93B7-9891C2C878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1762" y="7287478"/>
            <a:ext cx="459970" cy="45997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4495F82-5B04-8E1E-E1AE-121F404726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4952" y="7334976"/>
            <a:ext cx="477300" cy="477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ABFB4D0-9582-E284-09D0-ADFF19B561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6261" y="7364200"/>
            <a:ext cx="491256" cy="491256"/>
          </a:xfrm>
          <a:prstGeom prst="rect">
            <a:avLst/>
          </a:prstGeom>
        </p:spPr>
      </p:pic>
      <p:sp>
        <p:nvSpPr>
          <p:cNvPr id="120" name="Freeform 294">
            <a:extLst>
              <a:ext uri="{FF2B5EF4-FFF2-40B4-BE49-F238E27FC236}">
                <a16:creationId xmlns:a16="http://schemas.microsoft.com/office/drawing/2014/main" id="{9A2BED5F-7167-D5D9-EFCA-0E9CEF1B8C1E}"/>
              </a:ext>
            </a:extLst>
          </p:cNvPr>
          <p:cNvSpPr/>
          <p:nvPr/>
        </p:nvSpPr>
        <p:spPr>
          <a:xfrm>
            <a:off x="576870" y="6182530"/>
            <a:ext cx="5756158" cy="2575657"/>
          </a:xfrm>
          <a:custGeom>
            <a:avLst/>
            <a:gdLst>
              <a:gd name="connsiteX0" fmla="*/ 101829 w 6901891"/>
              <a:gd name="connsiteY0" fmla="*/ 0 h 1998891"/>
              <a:gd name="connsiteX1" fmla="*/ 2888011 w 6901891"/>
              <a:gd name="connsiteY1" fmla="*/ 0 h 1998891"/>
              <a:gd name="connsiteX2" fmla="*/ 2960016 w 6901891"/>
              <a:gd name="connsiteY2" fmla="*/ 29825 h 1998891"/>
              <a:gd name="connsiteX3" fmla="*/ 2971876 w 6901891"/>
              <a:gd name="connsiteY3" fmla="*/ 47417 h 1998891"/>
              <a:gd name="connsiteX4" fmla="*/ 2984539 w 6901891"/>
              <a:gd name="connsiteY4" fmla="*/ 54573 h 1998891"/>
              <a:gd name="connsiteX5" fmla="*/ 3298873 w 6901891"/>
              <a:gd name="connsiteY5" fmla="*/ 288212 h 1998891"/>
              <a:gd name="connsiteX6" fmla="*/ 3358864 w 6901891"/>
              <a:gd name="connsiteY6" fmla="*/ 269589 h 1998891"/>
              <a:gd name="connsiteX7" fmla="*/ 3512208 w 6901891"/>
              <a:gd name="connsiteY7" fmla="*/ 254131 h 1998891"/>
              <a:gd name="connsiteX8" fmla="*/ 3665552 w 6901891"/>
              <a:gd name="connsiteY8" fmla="*/ 269589 h 1998891"/>
              <a:gd name="connsiteX9" fmla="*/ 3800693 w 6901891"/>
              <a:gd name="connsiteY9" fmla="*/ 311540 h 1998891"/>
              <a:gd name="connsiteX10" fmla="*/ 4073067 w 6901891"/>
              <a:gd name="connsiteY10" fmla="*/ 95650 h 1998891"/>
              <a:gd name="connsiteX11" fmla="*/ 4111119 w 6901891"/>
              <a:gd name="connsiteY11" fmla="*/ 72557 h 1998891"/>
              <a:gd name="connsiteX12" fmla="*/ 4113092 w 6901891"/>
              <a:gd name="connsiteY12" fmla="*/ 69631 h 1998891"/>
              <a:gd name="connsiteX13" fmla="*/ 4205869 w 6901891"/>
              <a:gd name="connsiteY13" fmla="*/ 31202 h 1998891"/>
              <a:gd name="connsiteX14" fmla="*/ 6770684 w 6901891"/>
              <a:gd name="connsiteY14" fmla="*/ 31202 h 1998891"/>
              <a:gd name="connsiteX15" fmla="*/ 6901891 w 6901891"/>
              <a:gd name="connsiteY15" fmla="*/ 162409 h 1998891"/>
              <a:gd name="connsiteX16" fmla="*/ 6901891 w 6901891"/>
              <a:gd name="connsiteY16" fmla="*/ 687223 h 1998891"/>
              <a:gd name="connsiteX17" fmla="*/ 6770684 w 6901891"/>
              <a:gd name="connsiteY17" fmla="*/ 818430 h 1998891"/>
              <a:gd name="connsiteX18" fmla="*/ 4355586 w 6901891"/>
              <a:gd name="connsiteY18" fmla="*/ 818430 h 1998891"/>
              <a:gd name="connsiteX19" fmla="*/ 4260842 w 6901891"/>
              <a:gd name="connsiteY19" fmla="*/ 893527 h 1998891"/>
              <a:gd name="connsiteX20" fmla="*/ 4273088 w 6901891"/>
              <a:gd name="connsiteY20" fmla="*/ 1015011 h 1998891"/>
              <a:gd name="connsiteX21" fmla="*/ 4259077 w 6901891"/>
              <a:gd name="connsiteY21" fmla="*/ 1153994 h 1998891"/>
              <a:gd name="connsiteX22" fmla="*/ 4330882 w 6901891"/>
              <a:gd name="connsiteY22" fmla="*/ 1216436 h 1998891"/>
              <a:gd name="connsiteX23" fmla="*/ 6732538 w 6901891"/>
              <a:gd name="connsiteY23" fmla="*/ 1216436 h 1998891"/>
              <a:gd name="connsiteX24" fmla="*/ 6859872 w 6901891"/>
              <a:gd name="connsiteY24" fmla="*/ 1343770 h 1998891"/>
              <a:gd name="connsiteX25" fmla="*/ 6859872 w 6901891"/>
              <a:gd name="connsiteY25" fmla="*/ 1853088 h 1998891"/>
              <a:gd name="connsiteX26" fmla="*/ 6732538 w 6901891"/>
              <a:gd name="connsiteY26" fmla="*/ 1980422 h 1998891"/>
              <a:gd name="connsiteX27" fmla="*/ 4259365 w 6901891"/>
              <a:gd name="connsiteY27" fmla="*/ 1980422 h 1998891"/>
              <a:gd name="connsiteX28" fmla="*/ 4248160 w 6901891"/>
              <a:gd name="connsiteY28" fmla="*/ 1983521 h 1998891"/>
              <a:gd name="connsiteX29" fmla="*/ 4017485 w 6901891"/>
              <a:gd name="connsiteY29" fmla="*/ 1927111 h 1998891"/>
              <a:gd name="connsiteX30" fmla="*/ 3783654 w 6901891"/>
              <a:gd name="connsiteY30" fmla="*/ 1723771 h 1998891"/>
              <a:gd name="connsiteX31" fmla="*/ 3665552 w 6901891"/>
              <a:gd name="connsiteY31" fmla="*/ 1760433 h 1998891"/>
              <a:gd name="connsiteX32" fmla="*/ 3512208 w 6901891"/>
              <a:gd name="connsiteY32" fmla="*/ 1775891 h 1998891"/>
              <a:gd name="connsiteX33" fmla="*/ 3358864 w 6901891"/>
              <a:gd name="connsiteY33" fmla="*/ 1760433 h 1998891"/>
              <a:gd name="connsiteX34" fmla="*/ 3221950 w 6901891"/>
              <a:gd name="connsiteY34" fmla="*/ 1717932 h 1998891"/>
              <a:gd name="connsiteX35" fmla="*/ 2926791 w 6901891"/>
              <a:gd name="connsiteY35" fmla="*/ 1946577 h 1998891"/>
              <a:gd name="connsiteX36" fmla="*/ 2755949 w 6901891"/>
              <a:gd name="connsiteY36" fmla="*/ 1998647 h 1998891"/>
              <a:gd name="connsiteX37" fmla="*/ 2734269 w 6901891"/>
              <a:gd name="connsiteY37" fmla="*/ 1995596 h 1998891"/>
              <a:gd name="connsiteX38" fmla="*/ 126851 w 6901891"/>
              <a:gd name="connsiteY38" fmla="*/ 1995596 h 1998891"/>
              <a:gd name="connsiteX39" fmla="*/ 25022 w 6901891"/>
              <a:gd name="connsiteY39" fmla="*/ 1893767 h 1998891"/>
              <a:gd name="connsiteX40" fmla="*/ 25022 w 6901891"/>
              <a:gd name="connsiteY40" fmla="*/ 1486466 h 1998891"/>
              <a:gd name="connsiteX41" fmla="*/ 126851 w 6901891"/>
              <a:gd name="connsiteY41" fmla="*/ 1384637 h 1998891"/>
              <a:gd name="connsiteX42" fmla="*/ 2447782 w 6901891"/>
              <a:gd name="connsiteY42" fmla="*/ 1384637 h 1998891"/>
              <a:gd name="connsiteX43" fmla="*/ 2472441 w 6901891"/>
              <a:gd name="connsiteY43" fmla="*/ 1360053 h 1998891"/>
              <a:gd name="connsiteX44" fmla="*/ 2763391 w 6901891"/>
              <a:gd name="connsiteY44" fmla="*/ 1134669 h 1998891"/>
              <a:gd name="connsiteX45" fmla="*/ 2751328 w 6901891"/>
              <a:gd name="connsiteY45" fmla="*/ 1015011 h 1998891"/>
              <a:gd name="connsiteX46" fmla="*/ 2766786 w 6901891"/>
              <a:gd name="connsiteY46" fmla="*/ 861667 h 1998891"/>
              <a:gd name="connsiteX47" fmla="*/ 2778018 w 6901891"/>
              <a:gd name="connsiteY47" fmla="*/ 825486 h 1998891"/>
              <a:gd name="connsiteX48" fmla="*/ 2541953 w 6901891"/>
              <a:gd name="connsiteY48" fmla="*/ 650023 h 1998891"/>
              <a:gd name="connsiteX49" fmla="*/ 2501177 w 6901891"/>
              <a:gd name="connsiteY49" fmla="*/ 610959 h 1998891"/>
              <a:gd name="connsiteX50" fmla="*/ 101829 w 6901891"/>
              <a:gd name="connsiteY50" fmla="*/ 610959 h 1998891"/>
              <a:gd name="connsiteX51" fmla="*/ 0 w 6901891"/>
              <a:gd name="connsiteY51" fmla="*/ 509130 h 1998891"/>
              <a:gd name="connsiteX52" fmla="*/ 0 w 6901891"/>
              <a:gd name="connsiteY52" fmla="*/ 101829 h 1998891"/>
              <a:gd name="connsiteX53" fmla="*/ 101829 w 6901891"/>
              <a:gd name="connsiteY53" fmla="*/ 0 h 1998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901891" h="1998891">
                <a:moveTo>
                  <a:pt x="101829" y="0"/>
                </a:moveTo>
                <a:lnTo>
                  <a:pt x="2888011" y="0"/>
                </a:lnTo>
                <a:cubicBezTo>
                  <a:pt x="2916131" y="0"/>
                  <a:pt x="2941588" y="11397"/>
                  <a:pt x="2960016" y="29825"/>
                </a:cubicBezTo>
                <a:lnTo>
                  <a:pt x="2971876" y="47417"/>
                </a:lnTo>
                <a:lnTo>
                  <a:pt x="2984539" y="54573"/>
                </a:lnTo>
                <a:lnTo>
                  <a:pt x="3298873" y="288212"/>
                </a:lnTo>
                <a:lnTo>
                  <a:pt x="3358864" y="269589"/>
                </a:lnTo>
                <a:cubicBezTo>
                  <a:pt x="3408396" y="259454"/>
                  <a:pt x="3459680" y="254131"/>
                  <a:pt x="3512208" y="254131"/>
                </a:cubicBezTo>
                <a:cubicBezTo>
                  <a:pt x="3564736" y="254131"/>
                  <a:pt x="3616020" y="259454"/>
                  <a:pt x="3665552" y="269589"/>
                </a:cubicBezTo>
                <a:lnTo>
                  <a:pt x="3800693" y="311540"/>
                </a:lnTo>
                <a:lnTo>
                  <a:pt x="4073067" y="95650"/>
                </a:lnTo>
                <a:lnTo>
                  <a:pt x="4111119" y="72557"/>
                </a:lnTo>
                <a:lnTo>
                  <a:pt x="4113092" y="69631"/>
                </a:lnTo>
                <a:cubicBezTo>
                  <a:pt x="4136836" y="45888"/>
                  <a:pt x="4169637" y="31202"/>
                  <a:pt x="4205869" y="31202"/>
                </a:cubicBezTo>
                <a:lnTo>
                  <a:pt x="6770684" y="31202"/>
                </a:lnTo>
                <a:cubicBezTo>
                  <a:pt x="6843148" y="31202"/>
                  <a:pt x="6901891" y="89945"/>
                  <a:pt x="6901891" y="162409"/>
                </a:cubicBezTo>
                <a:lnTo>
                  <a:pt x="6901891" y="687223"/>
                </a:lnTo>
                <a:cubicBezTo>
                  <a:pt x="6901891" y="759687"/>
                  <a:pt x="6843148" y="818430"/>
                  <a:pt x="6770684" y="818430"/>
                </a:cubicBezTo>
                <a:lnTo>
                  <a:pt x="4355586" y="818430"/>
                </a:lnTo>
                <a:lnTo>
                  <a:pt x="4260842" y="893527"/>
                </a:lnTo>
                <a:lnTo>
                  <a:pt x="4273088" y="1015011"/>
                </a:lnTo>
                <a:lnTo>
                  <a:pt x="4259077" y="1153994"/>
                </a:lnTo>
                <a:lnTo>
                  <a:pt x="4330882" y="1216436"/>
                </a:lnTo>
                <a:lnTo>
                  <a:pt x="6732538" y="1216436"/>
                </a:lnTo>
                <a:cubicBezTo>
                  <a:pt x="6802863" y="1216436"/>
                  <a:pt x="6859872" y="1273445"/>
                  <a:pt x="6859872" y="1343770"/>
                </a:cubicBezTo>
                <a:lnTo>
                  <a:pt x="6859872" y="1853088"/>
                </a:lnTo>
                <a:cubicBezTo>
                  <a:pt x="6859872" y="1923413"/>
                  <a:pt x="6802863" y="1980422"/>
                  <a:pt x="6732538" y="1980422"/>
                </a:cubicBezTo>
                <a:lnTo>
                  <a:pt x="4259365" y="1980422"/>
                </a:lnTo>
                <a:lnTo>
                  <a:pt x="4248160" y="1983521"/>
                </a:lnTo>
                <a:cubicBezTo>
                  <a:pt x="4163366" y="1998813"/>
                  <a:pt x="4079772" y="1981276"/>
                  <a:pt x="4017485" y="1927111"/>
                </a:cubicBezTo>
                <a:lnTo>
                  <a:pt x="3783654" y="1723771"/>
                </a:lnTo>
                <a:lnTo>
                  <a:pt x="3665552" y="1760433"/>
                </a:lnTo>
                <a:cubicBezTo>
                  <a:pt x="3616020" y="1770568"/>
                  <a:pt x="3564736" y="1775891"/>
                  <a:pt x="3512208" y="1775891"/>
                </a:cubicBezTo>
                <a:cubicBezTo>
                  <a:pt x="3459680" y="1775891"/>
                  <a:pt x="3408396" y="1770568"/>
                  <a:pt x="3358864" y="1760433"/>
                </a:cubicBezTo>
                <a:lnTo>
                  <a:pt x="3221950" y="1717932"/>
                </a:lnTo>
                <a:lnTo>
                  <a:pt x="2926791" y="1946577"/>
                </a:lnTo>
                <a:cubicBezTo>
                  <a:pt x="2877850" y="1984489"/>
                  <a:pt x="2818110" y="2001152"/>
                  <a:pt x="2755949" y="1998647"/>
                </a:cubicBezTo>
                <a:lnTo>
                  <a:pt x="2734269" y="1995596"/>
                </a:lnTo>
                <a:lnTo>
                  <a:pt x="126851" y="1995596"/>
                </a:lnTo>
                <a:cubicBezTo>
                  <a:pt x="70612" y="1995596"/>
                  <a:pt x="25022" y="1950006"/>
                  <a:pt x="25022" y="1893767"/>
                </a:cubicBezTo>
                <a:lnTo>
                  <a:pt x="25022" y="1486466"/>
                </a:lnTo>
                <a:cubicBezTo>
                  <a:pt x="25022" y="1430227"/>
                  <a:pt x="70612" y="1384637"/>
                  <a:pt x="126851" y="1384637"/>
                </a:cubicBezTo>
                <a:lnTo>
                  <a:pt x="2447782" y="1384637"/>
                </a:lnTo>
                <a:lnTo>
                  <a:pt x="2472441" y="1360053"/>
                </a:lnTo>
                <a:lnTo>
                  <a:pt x="2763391" y="1134669"/>
                </a:lnTo>
                <a:lnTo>
                  <a:pt x="2751328" y="1015011"/>
                </a:lnTo>
                <a:cubicBezTo>
                  <a:pt x="2751328" y="962483"/>
                  <a:pt x="2756651" y="911198"/>
                  <a:pt x="2766786" y="861667"/>
                </a:cubicBezTo>
                <a:lnTo>
                  <a:pt x="2778018" y="825486"/>
                </a:lnTo>
                <a:lnTo>
                  <a:pt x="2541953" y="650023"/>
                </a:lnTo>
                <a:lnTo>
                  <a:pt x="2501177" y="610959"/>
                </a:lnTo>
                <a:lnTo>
                  <a:pt x="101829" y="610959"/>
                </a:lnTo>
                <a:cubicBezTo>
                  <a:pt x="45590" y="610959"/>
                  <a:pt x="0" y="565369"/>
                  <a:pt x="0" y="509130"/>
                </a:cubicBezTo>
                <a:lnTo>
                  <a:pt x="0" y="101829"/>
                </a:lnTo>
                <a:cubicBezTo>
                  <a:pt x="0" y="45590"/>
                  <a:pt x="45590" y="0"/>
                  <a:pt x="10182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50"/>
              </a:gs>
              <a:gs pos="94000">
                <a:srgbClr val="0070C0"/>
              </a:gs>
            </a:gsLst>
            <a:lin ang="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DBBB21A-74C1-4F64-9D49-02A40A555125}"/>
              </a:ext>
            </a:extLst>
          </p:cNvPr>
          <p:cNvCxnSpPr>
            <a:cxnSpLocks/>
          </p:cNvCxnSpPr>
          <p:nvPr/>
        </p:nvCxnSpPr>
        <p:spPr>
          <a:xfrm>
            <a:off x="9543518" y="1657845"/>
            <a:ext cx="0" cy="815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EEB86F2-595A-D713-BAFD-F0452943976C}"/>
              </a:ext>
            </a:extLst>
          </p:cNvPr>
          <p:cNvGrpSpPr/>
          <p:nvPr/>
        </p:nvGrpSpPr>
        <p:grpSpPr>
          <a:xfrm>
            <a:off x="2708578" y="6743444"/>
            <a:ext cx="1525249" cy="1547738"/>
            <a:chOff x="3108309" y="5766702"/>
            <a:chExt cx="2395297" cy="2380169"/>
          </a:xfrm>
        </p:grpSpPr>
        <p:sp>
          <p:nvSpPr>
            <p:cNvPr id="126" name="Shape">
              <a:extLst>
                <a:ext uri="{FF2B5EF4-FFF2-40B4-BE49-F238E27FC236}">
                  <a16:creationId xmlns:a16="http://schemas.microsoft.com/office/drawing/2014/main" id="{C2EE0480-A004-AF81-83B2-420D4A27B5CD}"/>
                </a:ext>
              </a:extLst>
            </p:cNvPr>
            <p:cNvSpPr/>
            <p:nvPr/>
          </p:nvSpPr>
          <p:spPr>
            <a:xfrm rot="19295923">
              <a:off x="4391823" y="6034255"/>
              <a:ext cx="1111783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3BFF0B64-0A72-2267-5929-C9D4A9887E54}"/>
                </a:ext>
              </a:extLst>
            </p:cNvPr>
            <p:cNvSpPr/>
            <p:nvPr/>
          </p:nvSpPr>
          <p:spPr>
            <a:xfrm rot="2157862">
              <a:off x="4354874" y="7086010"/>
              <a:ext cx="1111784" cy="68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8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982" y="0"/>
                  </a:lnTo>
                  <a:cubicBezTo>
                    <a:pt x="18644" y="0"/>
                    <a:pt x="21600" y="4847"/>
                    <a:pt x="21600" y="10800"/>
                  </a:cubicBezTo>
                  <a:lnTo>
                    <a:pt x="21600" y="10800"/>
                  </a:lnTo>
                  <a:cubicBezTo>
                    <a:pt x="21600" y="16753"/>
                    <a:pt x="18644" y="21600"/>
                    <a:pt x="14982" y="21600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">
              <a:extLst>
                <a:ext uri="{FF2B5EF4-FFF2-40B4-BE49-F238E27FC236}">
                  <a16:creationId xmlns:a16="http://schemas.microsoft.com/office/drawing/2014/main" id="{5D125E88-3265-FF10-E4BA-912DC50B6D9B}"/>
                </a:ext>
              </a:extLst>
            </p:cNvPr>
            <p:cNvSpPr/>
            <p:nvPr/>
          </p:nvSpPr>
          <p:spPr>
            <a:xfrm rot="2123143">
              <a:off x="3165638" y="5997141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">
              <a:extLst>
                <a:ext uri="{FF2B5EF4-FFF2-40B4-BE49-F238E27FC236}">
                  <a16:creationId xmlns:a16="http://schemas.microsoft.com/office/drawing/2014/main" id="{D0E0E019-3589-7886-C1E1-7D5F5A6C2F39}"/>
                </a:ext>
              </a:extLst>
            </p:cNvPr>
            <p:cNvSpPr/>
            <p:nvPr/>
          </p:nvSpPr>
          <p:spPr>
            <a:xfrm rot="19485382">
              <a:off x="3108309" y="7109936"/>
              <a:ext cx="1111785" cy="68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618" y="21600"/>
                  </a:lnTo>
                  <a:cubicBezTo>
                    <a:pt x="2956" y="21600"/>
                    <a:pt x="0" y="16753"/>
                    <a:pt x="0" y="10800"/>
                  </a:cubicBezTo>
                  <a:lnTo>
                    <a:pt x="0" y="10800"/>
                  </a:lnTo>
                  <a:cubicBezTo>
                    <a:pt x="0" y="4824"/>
                    <a:pt x="2970" y="0"/>
                    <a:pt x="6618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401CE1D-EB69-29F8-97E6-8849A5BF7668}"/>
                </a:ext>
              </a:extLst>
            </p:cNvPr>
            <p:cNvSpPr/>
            <p:nvPr/>
          </p:nvSpPr>
          <p:spPr>
            <a:xfrm>
              <a:off x="3450575" y="6167478"/>
              <a:ext cx="826848" cy="681319"/>
            </a:xfrm>
            <a:custGeom>
              <a:avLst/>
              <a:gdLst>
                <a:gd name="connsiteX0" fmla="*/ 985561 w 1900934"/>
                <a:gd name="connsiteY0" fmla="*/ 0 h 1566362"/>
                <a:gd name="connsiteX1" fmla="*/ 1900934 w 1900934"/>
                <a:gd name="connsiteY1" fmla="*/ 0 h 1566362"/>
                <a:gd name="connsiteX2" fmla="*/ 1900934 w 1900934"/>
                <a:gd name="connsiteY2" fmla="*/ 1566362 h 1566362"/>
                <a:gd name="connsiteX3" fmla="*/ 128058 w 1900934"/>
                <a:gd name="connsiteY3" fmla="*/ 1566362 h 1566362"/>
                <a:gd name="connsiteX4" fmla="*/ 47851 w 1900934"/>
                <a:gd name="connsiteY4" fmla="*/ 1562309 h 1566362"/>
                <a:gd name="connsiteX5" fmla="*/ 0 w 1900934"/>
                <a:gd name="connsiteY5" fmla="*/ 1555000 h 1566362"/>
                <a:gd name="connsiteX6" fmla="*/ 3684 w 1900934"/>
                <a:gd name="connsiteY6" fmla="*/ 1482042 h 1566362"/>
                <a:gd name="connsiteX7" fmla="*/ 838394 w 1900934"/>
                <a:gd name="connsiteY7" fmla="*/ 89406 h 1566362"/>
                <a:gd name="connsiteX8" fmla="*/ 985561 w 1900934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934" h="1566362">
                  <a:moveTo>
                    <a:pt x="985561" y="0"/>
                  </a:moveTo>
                  <a:lnTo>
                    <a:pt x="1900934" y="0"/>
                  </a:lnTo>
                  <a:lnTo>
                    <a:pt x="1900934" y="1566362"/>
                  </a:lnTo>
                  <a:lnTo>
                    <a:pt x="128058" y="1566362"/>
                  </a:lnTo>
                  <a:cubicBezTo>
                    <a:pt x="100975" y="1566362"/>
                    <a:pt x="74217" y="1564989"/>
                    <a:pt x="47851" y="1562309"/>
                  </a:cubicBezTo>
                  <a:lnTo>
                    <a:pt x="0" y="1555000"/>
                  </a:lnTo>
                  <a:lnTo>
                    <a:pt x="3684" y="1482042"/>
                  </a:lnTo>
                  <a:cubicBezTo>
                    <a:pt x="62545" y="902450"/>
                    <a:pt x="379780" y="399240"/>
                    <a:pt x="838394" y="89406"/>
                  </a:cubicBezTo>
                  <a:lnTo>
                    <a:pt x="98556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F170404-0757-B51F-D426-E25AC39FE6D4}"/>
                </a:ext>
              </a:extLst>
            </p:cNvPr>
            <p:cNvSpPr/>
            <p:nvPr/>
          </p:nvSpPr>
          <p:spPr>
            <a:xfrm>
              <a:off x="4278906" y="6167478"/>
              <a:ext cx="832738" cy="681321"/>
            </a:xfrm>
            <a:custGeom>
              <a:avLst/>
              <a:gdLst>
                <a:gd name="connsiteX0" fmla="*/ 0 w 1914476"/>
                <a:gd name="connsiteY0" fmla="*/ 0 h 1566365"/>
                <a:gd name="connsiteX1" fmla="*/ 929019 w 1914476"/>
                <a:gd name="connsiteY1" fmla="*/ 0 h 1566365"/>
                <a:gd name="connsiteX2" fmla="*/ 1076186 w 1914476"/>
                <a:gd name="connsiteY2" fmla="*/ 89406 h 1566365"/>
                <a:gd name="connsiteX3" fmla="*/ 1910896 w 1914476"/>
                <a:gd name="connsiteY3" fmla="*/ 1482042 h 1566365"/>
                <a:gd name="connsiteX4" fmla="*/ 1914476 w 1914476"/>
                <a:gd name="connsiteY4" fmla="*/ 1552934 h 1566365"/>
                <a:gd name="connsiteX5" fmla="*/ 1853082 w 1914476"/>
                <a:gd name="connsiteY5" fmla="*/ 1562312 h 1566365"/>
                <a:gd name="connsiteX6" fmla="*/ 1772875 w 1914476"/>
                <a:gd name="connsiteY6" fmla="*/ 1566365 h 1566365"/>
                <a:gd name="connsiteX7" fmla="*/ 0 w 1914476"/>
                <a:gd name="connsiteY7" fmla="*/ 1566365 h 1566365"/>
                <a:gd name="connsiteX8" fmla="*/ 0 w 1914476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476" h="1566365">
                  <a:moveTo>
                    <a:pt x="0" y="0"/>
                  </a:moveTo>
                  <a:lnTo>
                    <a:pt x="929019" y="0"/>
                  </a:lnTo>
                  <a:lnTo>
                    <a:pt x="1076186" y="89406"/>
                  </a:lnTo>
                  <a:cubicBezTo>
                    <a:pt x="1534800" y="399240"/>
                    <a:pt x="1852035" y="902450"/>
                    <a:pt x="1910896" y="1482042"/>
                  </a:cubicBezTo>
                  <a:lnTo>
                    <a:pt x="1914476" y="1552934"/>
                  </a:lnTo>
                  <a:lnTo>
                    <a:pt x="1853082" y="1562312"/>
                  </a:lnTo>
                  <a:cubicBezTo>
                    <a:pt x="1826716" y="1564992"/>
                    <a:pt x="1799959" y="1566365"/>
                    <a:pt x="1772875" y="1566365"/>
                  </a:cubicBez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2F66E0-3773-919D-9740-CD6BB1FD2FFD}"/>
                </a:ext>
              </a:extLst>
            </p:cNvPr>
            <p:cNvSpPr/>
            <p:nvPr/>
          </p:nvSpPr>
          <p:spPr>
            <a:xfrm>
              <a:off x="3450250" y="6939344"/>
              <a:ext cx="827173" cy="681319"/>
            </a:xfrm>
            <a:custGeom>
              <a:avLst/>
              <a:gdLst>
                <a:gd name="connsiteX0" fmla="*/ 128805 w 1901681"/>
                <a:gd name="connsiteY0" fmla="*/ 0 h 1566362"/>
                <a:gd name="connsiteX1" fmla="*/ 1901681 w 1901681"/>
                <a:gd name="connsiteY1" fmla="*/ 0 h 1566362"/>
                <a:gd name="connsiteX2" fmla="*/ 1901681 w 1901681"/>
                <a:gd name="connsiteY2" fmla="*/ 1566362 h 1566362"/>
                <a:gd name="connsiteX3" fmla="*/ 961743 w 1901681"/>
                <a:gd name="connsiteY3" fmla="*/ 1566362 h 1566362"/>
                <a:gd name="connsiteX4" fmla="*/ 839141 w 1901681"/>
                <a:gd name="connsiteY4" fmla="*/ 1491880 h 1566362"/>
                <a:gd name="connsiteX5" fmla="*/ 4431 w 1901681"/>
                <a:gd name="connsiteY5" fmla="*/ 99244 h 1566362"/>
                <a:gd name="connsiteX6" fmla="*/ 0 w 1901681"/>
                <a:gd name="connsiteY6" fmla="*/ 11488 h 1566362"/>
                <a:gd name="connsiteX7" fmla="*/ 48871 w 1901681"/>
                <a:gd name="connsiteY7" fmla="*/ 4034 h 1566362"/>
                <a:gd name="connsiteX8" fmla="*/ 128805 w 1901681"/>
                <a:gd name="connsiteY8" fmla="*/ 0 h 15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1681" h="1566362">
                  <a:moveTo>
                    <a:pt x="128805" y="0"/>
                  </a:moveTo>
                  <a:lnTo>
                    <a:pt x="1901681" y="0"/>
                  </a:lnTo>
                  <a:lnTo>
                    <a:pt x="1901681" y="1566362"/>
                  </a:lnTo>
                  <a:lnTo>
                    <a:pt x="961743" y="1566362"/>
                  </a:lnTo>
                  <a:lnTo>
                    <a:pt x="839141" y="1491880"/>
                  </a:lnTo>
                  <a:cubicBezTo>
                    <a:pt x="380527" y="1182047"/>
                    <a:pt x="63292" y="678836"/>
                    <a:pt x="4431" y="99244"/>
                  </a:cubicBezTo>
                  <a:lnTo>
                    <a:pt x="0" y="11488"/>
                  </a:lnTo>
                  <a:lnTo>
                    <a:pt x="48871" y="4034"/>
                  </a:lnTo>
                  <a:cubicBezTo>
                    <a:pt x="75158" y="1367"/>
                    <a:pt x="101825" y="0"/>
                    <a:pt x="12880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1DE4E69-33B8-EC24-57F6-CA82190489D2}"/>
                </a:ext>
              </a:extLst>
            </p:cNvPr>
            <p:cNvSpPr/>
            <p:nvPr/>
          </p:nvSpPr>
          <p:spPr>
            <a:xfrm>
              <a:off x="4278906" y="6939345"/>
              <a:ext cx="833063" cy="681321"/>
            </a:xfrm>
            <a:custGeom>
              <a:avLst/>
              <a:gdLst>
                <a:gd name="connsiteX0" fmla="*/ 0 w 1915224"/>
                <a:gd name="connsiteY0" fmla="*/ 0 h 1566365"/>
                <a:gd name="connsiteX1" fmla="*/ 1772875 w 1915224"/>
                <a:gd name="connsiteY1" fmla="*/ 0 h 1566365"/>
                <a:gd name="connsiteX2" fmla="*/ 1853082 w 1915224"/>
                <a:gd name="connsiteY2" fmla="*/ 4053 h 1566365"/>
                <a:gd name="connsiteX3" fmla="*/ 1915224 w 1915224"/>
                <a:gd name="connsiteY3" fmla="*/ 13545 h 1566365"/>
                <a:gd name="connsiteX4" fmla="*/ 1910896 w 1915224"/>
                <a:gd name="connsiteY4" fmla="*/ 99244 h 1566365"/>
                <a:gd name="connsiteX5" fmla="*/ 1076186 w 1915224"/>
                <a:gd name="connsiteY5" fmla="*/ 1491880 h 1566365"/>
                <a:gd name="connsiteX6" fmla="*/ 953580 w 1915224"/>
                <a:gd name="connsiteY6" fmla="*/ 1566365 h 1566365"/>
                <a:gd name="connsiteX7" fmla="*/ 0 w 1915224"/>
                <a:gd name="connsiteY7" fmla="*/ 1566365 h 1566365"/>
                <a:gd name="connsiteX8" fmla="*/ 0 w 1915224"/>
                <a:gd name="connsiteY8" fmla="*/ 0 h 156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24" h="1566365">
                  <a:moveTo>
                    <a:pt x="0" y="0"/>
                  </a:moveTo>
                  <a:lnTo>
                    <a:pt x="1772875" y="0"/>
                  </a:lnTo>
                  <a:cubicBezTo>
                    <a:pt x="1799959" y="0"/>
                    <a:pt x="1826716" y="1373"/>
                    <a:pt x="1853082" y="4053"/>
                  </a:cubicBezTo>
                  <a:lnTo>
                    <a:pt x="1915224" y="13545"/>
                  </a:lnTo>
                  <a:lnTo>
                    <a:pt x="1910896" y="99244"/>
                  </a:lnTo>
                  <a:cubicBezTo>
                    <a:pt x="1852035" y="678836"/>
                    <a:pt x="1534800" y="1182047"/>
                    <a:pt x="1076186" y="1491880"/>
                  </a:cubicBezTo>
                  <a:lnTo>
                    <a:pt x="953580" y="1566365"/>
                  </a:lnTo>
                  <a:lnTo>
                    <a:pt x="0" y="15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">
              <a:extLst>
                <a:ext uri="{FF2B5EF4-FFF2-40B4-BE49-F238E27FC236}">
                  <a16:creationId xmlns:a16="http://schemas.microsoft.com/office/drawing/2014/main" id="{F5093EE3-FA3A-AA9C-710D-E769C2ADBF5A}"/>
                </a:ext>
              </a:extLst>
            </p:cNvPr>
            <p:cNvSpPr/>
            <p:nvPr/>
          </p:nvSpPr>
          <p:spPr>
            <a:xfrm>
              <a:off x="4204688" y="7547931"/>
              <a:ext cx="148436" cy="5981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FF359D2-5060-5F80-09FA-D388681F0F06}"/>
                </a:ext>
              </a:extLst>
            </p:cNvPr>
            <p:cNvSpPr/>
            <p:nvPr/>
          </p:nvSpPr>
          <p:spPr>
            <a:xfrm>
              <a:off x="4204688" y="7548674"/>
              <a:ext cx="148436" cy="514469"/>
            </a:xfrm>
            <a:custGeom>
              <a:avLst/>
              <a:gdLst>
                <a:gd name="connsiteX0" fmla="*/ 341256 w 341256"/>
                <a:gd name="connsiteY0" fmla="*/ 0 h 1182770"/>
                <a:gd name="connsiteX1" fmla="*/ 341256 w 341256"/>
                <a:gd name="connsiteY1" fmla="*/ 1182770 h 1182770"/>
                <a:gd name="connsiteX2" fmla="*/ 0 w 341256"/>
                <a:gd name="connsiteY2" fmla="*/ 174062 h 1182770"/>
                <a:gd name="connsiteX3" fmla="*/ 0 w 341256"/>
                <a:gd name="connsiteY3" fmla="*/ 1 h 118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56" h="1182770">
                  <a:moveTo>
                    <a:pt x="341256" y="0"/>
                  </a:moveTo>
                  <a:lnTo>
                    <a:pt x="341256" y="1182770"/>
                  </a:lnTo>
                  <a:lnTo>
                    <a:pt x="0" y="1740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lang="en-US"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">
              <a:extLst>
                <a:ext uri="{FF2B5EF4-FFF2-40B4-BE49-F238E27FC236}">
                  <a16:creationId xmlns:a16="http://schemas.microsoft.com/office/drawing/2014/main" id="{B05BEC54-544F-8080-794A-105108BBFCDE}"/>
                </a:ext>
              </a:extLst>
            </p:cNvPr>
            <p:cNvSpPr/>
            <p:nvPr/>
          </p:nvSpPr>
          <p:spPr>
            <a:xfrm>
              <a:off x="3737116" y="7547931"/>
              <a:ext cx="1089518" cy="59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7" y="21600"/>
                  </a:moveTo>
                  <a:lnTo>
                    <a:pt x="21600" y="21600"/>
                  </a:lnTo>
                  <a:lnTo>
                    <a:pt x="17127" y="0"/>
                  </a:lnTo>
                  <a:lnTo>
                    <a:pt x="14199" y="0"/>
                  </a:lnTo>
                  <a:lnTo>
                    <a:pt x="15876" y="8137"/>
                  </a:lnTo>
                  <a:lnTo>
                    <a:pt x="5724" y="8137"/>
                  </a:lnTo>
                  <a:lnTo>
                    <a:pt x="7401" y="0"/>
                  </a:lnTo>
                  <a:lnTo>
                    <a:pt x="4458" y="0"/>
                  </a:lnTo>
                  <a:lnTo>
                    <a:pt x="0" y="21600"/>
                  </a:lnTo>
                  <a:lnTo>
                    <a:pt x="2943" y="21600"/>
                  </a:lnTo>
                  <a:lnTo>
                    <a:pt x="4620" y="13463"/>
                  </a:lnTo>
                  <a:lnTo>
                    <a:pt x="16980" y="1346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Circle">
              <a:extLst>
                <a:ext uri="{FF2B5EF4-FFF2-40B4-BE49-F238E27FC236}">
                  <a16:creationId xmlns:a16="http://schemas.microsoft.com/office/drawing/2014/main" id="{FCB2E402-5C67-DF62-A5FF-D1026B19BE7B}"/>
                </a:ext>
              </a:extLst>
            </p:cNvPr>
            <p:cNvSpPr/>
            <p:nvPr/>
          </p:nvSpPr>
          <p:spPr>
            <a:xfrm>
              <a:off x="3529306" y="6145214"/>
              <a:ext cx="1496232" cy="1496233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">
              <a:extLst>
                <a:ext uri="{FF2B5EF4-FFF2-40B4-BE49-F238E27FC236}">
                  <a16:creationId xmlns:a16="http://schemas.microsoft.com/office/drawing/2014/main" id="{A8159CBA-4719-4E24-7CE4-F219A5CFB46E}"/>
                </a:ext>
              </a:extLst>
            </p:cNvPr>
            <p:cNvSpPr/>
            <p:nvPr/>
          </p:nvSpPr>
          <p:spPr>
            <a:xfrm>
              <a:off x="3759381" y="6375288"/>
              <a:ext cx="1040536" cy="1040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0792" y="21600"/>
                  </a:moveTo>
                  <a:cubicBezTo>
                    <a:pt x="4834" y="21600"/>
                    <a:pt x="0" y="16747"/>
                    <a:pt x="0" y="10800"/>
                  </a:cubicBezTo>
                  <a:cubicBezTo>
                    <a:pt x="0" y="4838"/>
                    <a:pt x="4850" y="0"/>
                    <a:pt x="10792" y="0"/>
                  </a:cubicBezTo>
                  <a:cubicBezTo>
                    <a:pt x="16750" y="0"/>
                    <a:pt x="21585" y="4853"/>
                    <a:pt x="21585" y="10800"/>
                  </a:cubicBezTo>
                  <a:cubicBezTo>
                    <a:pt x="21600" y="16762"/>
                    <a:pt x="16750" y="21600"/>
                    <a:pt x="10792" y="21600"/>
                  </a:cubicBezTo>
                  <a:close/>
                  <a:moveTo>
                    <a:pt x="10792" y="2573"/>
                  </a:moveTo>
                  <a:cubicBezTo>
                    <a:pt x="6251" y="2573"/>
                    <a:pt x="2571" y="6270"/>
                    <a:pt x="2571" y="10800"/>
                  </a:cubicBezTo>
                  <a:cubicBezTo>
                    <a:pt x="2571" y="15345"/>
                    <a:pt x="6266" y="19027"/>
                    <a:pt x="10792" y="19027"/>
                  </a:cubicBezTo>
                  <a:cubicBezTo>
                    <a:pt x="15334" y="19027"/>
                    <a:pt x="19014" y="15330"/>
                    <a:pt x="19014" y="10800"/>
                  </a:cubicBezTo>
                  <a:cubicBezTo>
                    <a:pt x="19029" y="6270"/>
                    <a:pt x="15334" y="2573"/>
                    <a:pt x="10792" y="257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">
              <a:extLst>
                <a:ext uri="{FF2B5EF4-FFF2-40B4-BE49-F238E27FC236}">
                  <a16:creationId xmlns:a16="http://schemas.microsoft.com/office/drawing/2014/main" id="{A7226B5F-F188-EBB6-05BA-B28556902F47}"/>
                </a:ext>
              </a:extLst>
            </p:cNvPr>
            <p:cNvSpPr/>
            <p:nvPr/>
          </p:nvSpPr>
          <p:spPr>
            <a:xfrm>
              <a:off x="3551571" y="6167478"/>
              <a:ext cx="1459124" cy="145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5" y="21600"/>
                    <a:pt x="0" y="16755"/>
                    <a:pt x="0" y="10800"/>
                  </a:cubicBezTo>
                  <a:cubicBezTo>
                    <a:pt x="0" y="4845"/>
                    <a:pt x="4845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5"/>
                    <a:pt x="16755" y="21600"/>
                    <a:pt x="10800" y="21600"/>
                  </a:cubicBezTo>
                  <a:close/>
                  <a:moveTo>
                    <a:pt x="10800" y="1835"/>
                  </a:moveTo>
                  <a:cubicBezTo>
                    <a:pt x="5856" y="1835"/>
                    <a:pt x="1835" y="5856"/>
                    <a:pt x="1835" y="10800"/>
                  </a:cubicBezTo>
                  <a:cubicBezTo>
                    <a:pt x="1835" y="15744"/>
                    <a:pt x="5856" y="19765"/>
                    <a:pt x="10800" y="19765"/>
                  </a:cubicBezTo>
                  <a:cubicBezTo>
                    <a:pt x="15744" y="19765"/>
                    <a:pt x="19765" y="15744"/>
                    <a:pt x="19765" y="10800"/>
                  </a:cubicBezTo>
                  <a:cubicBezTo>
                    <a:pt x="19765" y="5856"/>
                    <a:pt x="15744" y="1835"/>
                    <a:pt x="10800" y="1835"/>
                  </a:cubicBezTo>
                  <a:close/>
                </a:path>
              </a:pathLst>
            </a:custGeom>
            <a:solidFill>
              <a:srgbClr val="F16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">
              <a:extLst>
                <a:ext uri="{FF2B5EF4-FFF2-40B4-BE49-F238E27FC236}">
                  <a16:creationId xmlns:a16="http://schemas.microsoft.com/office/drawing/2014/main" id="{6FD952C4-C4E3-FA27-D1A0-1E7DF288C63E}"/>
                </a:ext>
              </a:extLst>
            </p:cNvPr>
            <p:cNvSpPr/>
            <p:nvPr/>
          </p:nvSpPr>
          <p:spPr>
            <a:xfrm>
              <a:off x="3982034" y="6597942"/>
              <a:ext cx="590774" cy="59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57" y="21600"/>
                    <a:pt x="0" y="16770"/>
                    <a:pt x="0" y="10800"/>
                  </a:cubicBezTo>
                  <a:cubicBezTo>
                    <a:pt x="0" y="4857"/>
                    <a:pt x="4830" y="0"/>
                    <a:pt x="10800" y="0"/>
                  </a:cubicBezTo>
                  <a:cubicBezTo>
                    <a:pt x="16743" y="0"/>
                    <a:pt x="21600" y="4830"/>
                    <a:pt x="21600" y="10800"/>
                  </a:cubicBezTo>
                  <a:cubicBezTo>
                    <a:pt x="21600" y="16770"/>
                    <a:pt x="16770" y="21600"/>
                    <a:pt x="10800" y="21600"/>
                  </a:cubicBezTo>
                  <a:close/>
                  <a:moveTo>
                    <a:pt x="10800" y="4532"/>
                  </a:moveTo>
                  <a:cubicBezTo>
                    <a:pt x="7354" y="4532"/>
                    <a:pt x="4532" y="7354"/>
                    <a:pt x="4532" y="10800"/>
                  </a:cubicBezTo>
                  <a:cubicBezTo>
                    <a:pt x="4532" y="14246"/>
                    <a:pt x="7354" y="17068"/>
                    <a:pt x="10800" y="17068"/>
                  </a:cubicBezTo>
                  <a:cubicBezTo>
                    <a:pt x="14246" y="17068"/>
                    <a:pt x="17068" y="14246"/>
                    <a:pt x="17068" y="10800"/>
                  </a:cubicBezTo>
                  <a:cubicBezTo>
                    <a:pt x="17068" y="7354"/>
                    <a:pt x="14273" y="4532"/>
                    <a:pt x="10800" y="453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Circle">
              <a:extLst>
                <a:ext uri="{FF2B5EF4-FFF2-40B4-BE49-F238E27FC236}">
                  <a16:creationId xmlns:a16="http://schemas.microsoft.com/office/drawing/2014/main" id="{22ED611C-211F-AC27-1492-F6857C5BC2F4}"/>
                </a:ext>
              </a:extLst>
            </p:cNvPr>
            <p:cNvSpPr/>
            <p:nvPr/>
          </p:nvSpPr>
          <p:spPr>
            <a:xfrm>
              <a:off x="4204688" y="6820596"/>
              <a:ext cx="148436" cy="148436"/>
            </a:xfrm>
            <a:prstGeom prst="ellipse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">
              <a:extLst>
                <a:ext uri="{FF2B5EF4-FFF2-40B4-BE49-F238E27FC236}">
                  <a16:creationId xmlns:a16="http://schemas.microsoft.com/office/drawing/2014/main" id="{31FA8264-171E-32E8-5C20-8F80A0CC2395}"/>
                </a:ext>
              </a:extLst>
            </p:cNvPr>
            <p:cNvSpPr/>
            <p:nvPr/>
          </p:nvSpPr>
          <p:spPr>
            <a:xfrm>
              <a:off x="4278905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0553" y="17570"/>
                  </a:moveTo>
                  <a:lnTo>
                    <a:pt x="0" y="21308"/>
                  </a:lnTo>
                  <a:lnTo>
                    <a:pt x="0" y="6198"/>
                  </a:lnTo>
                  <a:lnTo>
                    <a:pt x="16983" y="279"/>
                  </a:lnTo>
                  <a:cubicBezTo>
                    <a:pt x="18632" y="-292"/>
                    <a:pt x="21600" y="72"/>
                    <a:pt x="21600" y="850"/>
                  </a:cubicBezTo>
                  <a:lnTo>
                    <a:pt x="21600" y="8587"/>
                  </a:lnTo>
                  <a:cubicBezTo>
                    <a:pt x="21600" y="11858"/>
                    <a:pt x="17643" y="15077"/>
                    <a:pt x="10553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">
              <a:extLst>
                <a:ext uri="{FF2B5EF4-FFF2-40B4-BE49-F238E27FC236}">
                  <a16:creationId xmlns:a16="http://schemas.microsoft.com/office/drawing/2014/main" id="{0CB5041A-276F-6D6C-1AD1-83B318495400}"/>
                </a:ext>
              </a:extLst>
            </p:cNvPr>
            <p:cNvSpPr/>
            <p:nvPr/>
          </p:nvSpPr>
          <p:spPr>
            <a:xfrm>
              <a:off x="4182422" y="5766702"/>
              <a:ext cx="97226" cy="3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1047" y="17570"/>
                  </a:moveTo>
                  <a:lnTo>
                    <a:pt x="21600" y="21308"/>
                  </a:lnTo>
                  <a:lnTo>
                    <a:pt x="21600" y="6198"/>
                  </a:lnTo>
                  <a:lnTo>
                    <a:pt x="4617" y="279"/>
                  </a:lnTo>
                  <a:cubicBezTo>
                    <a:pt x="2968" y="-292"/>
                    <a:pt x="0" y="72"/>
                    <a:pt x="0" y="850"/>
                  </a:cubicBezTo>
                  <a:lnTo>
                    <a:pt x="0" y="8587"/>
                  </a:lnTo>
                  <a:cubicBezTo>
                    <a:pt x="0" y="11858"/>
                    <a:pt x="3957" y="15077"/>
                    <a:pt x="11047" y="17570"/>
                  </a:cubicBezTo>
                  <a:close/>
                </a:path>
              </a:pathLst>
            </a:custGeom>
            <a:solidFill>
              <a:srgbClr val="92949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">
              <a:extLst>
                <a:ext uri="{FF2B5EF4-FFF2-40B4-BE49-F238E27FC236}">
                  <a16:creationId xmlns:a16="http://schemas.microsoft.com/office/drawing/2014/main" id="{77CCB5EB-018C-2784-D365-DA07DF2EC229}"/>
                </a:ext>
              </a:extLst>
            </p:cNvPr>
            <p:cNvSpPr/>
            <p:nvPr/>
          </p:nvSpPr>
          <p:spPr>
            <a:xfrm>
              <a:off x="4264063" y="5796390"/>
              <a:ext cx="26719" cy="110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14400" y="332"/>
                  </a:lnTo>
                  <a:lnTo>
                    <a:pt x="7200" y="332"/>
                  </a:lnTo>
                  <a:lnTo>
                    <a:pt x="7200" y="0"/>
                  </a:lnTo>
                  <a:lnTo>
                    <a:pt x="0" y="0"/>
                  </a:lnTo>
                  <a:lnTo>
                    <a:pt x="0" y="21340"/>
                  </a:lnTo>
                  <a:cubicBezTo>
                    <a:pt x="0" y="21484"/>
                    <a:pt x="4800" y="21600"/>
                    <a:pt x="10800" y="21600"/>
                  </a:cubicBezTo>
                  <a:lnTo>
                    <a:pt x="10800" y="21600"/>
                  </a:lnTo>
                  <a:cubicBezTo>
                    <a:pt x="16800" y="21600"/>
                    <a:pt x="21600" y="21484"/>
                    <a:pt x="21600" y="21340"/>
                  </a:cubicBezTo>
                  <a:lnTo>
                    <a:pt x="21600" y="0"/>
                  </a:lnTo>
                  <a:lnTo>
                    <a:pt x="14400" y="0"/>
                  </a:lnTo>
                  <a:close/>
                </a:path>
              </a:pathLst>
            </a:custGeom>
            <a:solidFill>
              <a:srgbClr val="C8CAC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">
              <a:extLst>
                <a:ext uri="{FF2B5EF4-FFF2-40B4-BE49-F238E27FC236}">
                  <a16:creationId xmlns:a16="http://schemas.microsoft.com/office/drawing/2014/main" id="{719AF408-83C0-F759-6364-9A5842BE2E11}"/>
                </a:ext>
              </a:extLst>
            </p:cNvPr>
            <p:cNvSpPr/>
            <p:nvPr/>
          </p:nvSpPr>
          <p:spPr>
            <a:xfrm>
              <a:off x="4078518" y="6189745"/>
              <a:ext cx="215555" cy="71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65" extrusionOk="0">
                  <a:moveTo>
                    <a:pt x="21452" y="21064"/>
                  </a:moveTo>
                  <a:lnTo>
                    <a:pt x="2589" y="0"/>
                  </a:lnTo>
                  <a:cubicBezTo>
                    <a:pt x="1701" y="67"/>
                    <a:pt x="888" y="134"/>
                    <a:pt x="0" y="201"/>
                  </a:cubicBezTo>
                  <a:lnTo>
                    <a:pt x="18863" y="21265"/>
                  </a:lnTo>
                  <a:cubicBezTo>
                    <a:pt x="19085" y="21488"/>
                    <a:pt x="19751" y="21600"/>
                    <a:pt x="20490" y="21555"/>
                  </a:cubicBezTo>
                  <a:cubicBezTo>
                    <a:pt x="21230" y="21511"/>
                    <a:pt x="21600" y="21287"/>
                    <a:pt x="21452" y="210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6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endParaRPr sz="22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39AB7F33-6D33-F529-43DF-73FC113241F2}"/>
              </a:ext>
            </a:extLst>
          </p:cNvPr>
          <p:cNvSpPr txBox="1"/>
          <p:nvPr/>
        </p:nvSpPr>
        <p:spPr>
          <a:xfrm>
            <a:off x="681247" y="6230730"/>
            <a:ext cx="2389113" cy="80021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Grouping and filtering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make it </a:t>
            </a:r>
            <a:r>
              <a:rPr kumimoji="0" lang="en-US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easy to trace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lot number 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4DE9A31-CC33-9899-BC3F-044621724F9F}"/>
              </a:ext>
            </a:extLst>
          </p:cNvPr>
          <p:cNvSpPr txBox="1"/>
          <p:nvPr/>
        </p:nvSpPr>
        <p:spPr>
          <a:xfrm>
            <a:off x="4244051" y="6325911"/>
            <a:ext cx="2277817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0 data fault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by auto </a:t>
            </a:r>
            <a:r>
              <a:rPr kumimoji="0" lang="en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input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of several data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9633442-F38F-8606-0DB4-E461966A4FE5}"/>
              </a:ext>
            </a:extLst>
          </p:cNvPr>
          <p:cNvSpPr txBox="1"/>
          <p:nvPr/>
        </p:nvSpPr>
        <p:spPr>
          <a:xfrm>
            <a:off x="606462" y="8014915"/>
            <a:ext cx="292842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Reduce time 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 data input (2 items)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E35BBCB-1A5C-7625-C551-01EE7256F922}"/>
              </a:ext>
            </a:extLst>
          </p:cNvPr>
          <p:cNvSpPr txBox="1"/>
          <p:nvPr/>
        </p:nvSpPr>
        <p:spPr>
          <a:xfrm>
            <a:off x="4217692" y="7854140"/>
            <a:ext cx="2187139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Standardization</a:t>
            </a:r>
            <a:r>
              <a:rPr kumimoji="0" lang="en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process of material lot control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3BCBD71-3FC4-255A-BC55-D8F4DC220C8E}"/>
              </a:ext>
            </a:extLst>
          </p:cNvPr>
          <p:cNvGrpSpPr/>
          <p:nvPr/>
        </p:nvGrpSpPr>
        <p:grpSpPr>
          <a:xfrm>
            <a:off x="510223" y="286256"/>
            <a:ext cx="3082673" cy="949483"/>
            <a:chOff x="976754" y="117517"/>
            <a:chExt cx="3413092" cy="115132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440EF6F-1E64-0650-B6BC-22EDCE1EB019}"/>
                </a:ext>
              </a:extLst>
            </p:cNvPr>
            <p:cNvSpPr txBox="1"/>
            <p:nvPr/>
          </p:nvSpPr>
          <p:spPr>
            <a:xfrm>
              <a:off x="995492" y="118965"/>
              <a:ext cx="3394354" cy="11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MECHA</a:t>
              </a:r>
            </a:p>
          </p:txBody>
        </p:sp>
        <p:sp>
          <p:nvSpPr>
            <p:cNvPr id="154" name="Freeform 262">
              <a:extLst>
                <a:ext uri="{FF2B5EF4-FFF2-40B4-BE49-F238E27FC236}">
                  <a16:creationId xmlns:a16="http://schemas.microsoft.com/office/drawing/2014/main" id="{9D87070D-9EB4-00CF-D342-34872F867B75}"/>
                </a:ext>
              </a:extLst>
            </p:cNvPr>
            <p:cNvSpPr/>
            <p:nvPr/>
          </p:nvSpPr>
          <p:spPr>
            <a:xfrm>
              <a:off x="976754" y="117517"/>
              <a:ext cx="3288262" cy="1151328"/>
            </a:xfrm>
            <a:custGeom>
              <a:avLst/>
              <a:gdLst>
                <a:gd name="connsiteX0" fmla="*/ 506217 w 3563386"/>
                <a:gd name="connsiteY0" fmla="*/ 0 h 1151328"/>
                <a:gd name="connsiteX1" fmla="*/ 534622 w 3563386"/>
                <a:gd name="connsiteY1" fmla="*/ 7871 h 1151328"/>
                <a:gd name="connsiteX2" fmla="*/ 649755 w 3563386"/>
                <a:gd name="connsiteY2" fmla="*/ 74264 h 1151328"/>
                <a:gd name="connsiteX3" fmla="*/ 3563386 w 3563386"/>
                <a:gd name="connsiteY3" fmla="*/ 74264 h 1151328"/>
                <a:gd name="connsiteX4" fmla="*/ 3563386 w 3563386"/>
                <a:gd name="connsiteY4" fmla="*/ 1060915 h 1151328"/>
                <a:gd name="connsiteX5" fmla="*/ 677760 w 3563386"/>
                <a:gd name="connsiteY5" fmla="*/ 1060915 h 1151328"/>
                <a:gd name="connsiteX6" fmla="*/ 534622 w 3563386"/>
                <a:gd name="connsiteY6" fmla="*/ 1143457 h 1151328"/>
                <a:gd name="connsiteX7" fmla="*/ 477813 w 3563386"/>
                <a:gd name="connsiteY7" fmla="*/ 1143457 h 1151328"/>
                <a:gd name="connsiteX8" fmla="*/ 27936 w 3563386"/>
                <a:gd name="connsiteY8" fmla="*/ 884031 h 1151328"/>
                <a:gd name="connsiteX9" fmla="*/ 0 w 3563386"/>
                <a:gd name="connsiteY9" fmla="*/ 835090 h 1151328"/>
                <a:gd name="connsiteX10" fmla="*/ 0 w 3563386"/>
                <a:gd name="connsiteY10" fmla="*/ 316238 h 1151328"/>
                <a:gd name="connsiteX11" fmla="*/ 27936 w 3563386"/>
                <a:gd name="connsiteY11" fmla="*/ 267297 h 1151328"/>
                <a:gd name="connsiteX12" fmla="*/ 477813 w 3563386"/>
                <a:gd name="connsiteY12" fmla="*/ 7871 h 1151328"/>
                <a:gd name="connsiteX13" fmla="*/ 506217 w 3563386"/>
                <a:gd name="connsiteY13" fmla="*/ 0 h 115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3386" h="1151328">
                  <a:moveTo>
                    <a:pt x="506217" y="0"/>
                  </a:moveTo>
                  <a:cubicBezTo>
                    <a:pt x="516049" y="0"/>
                    <a:pt x="525880" y="2624"/>
                    <a:pt x="534622" y="7871"/>
                  </a:cubicBezTo>
                  <a:lnTo>
                    <a:pt x="649755" y="74264"/>
                  </a:lnTo>
                  <a:lnTo>
                    <a:pt x="3563386" y="74264"/>
                  </a:lnTo>
                  <a:lnTo>
                    <a:pt x="3563386" y="1060915"/>
                  </a:lnTo>
                  <a:lnTo>
                    <a:pt x="677760" y="1060915"/>
                  </a:lnTo>
                  <a:lnTo>
                    <a:pt x="534622" y="1143457"/>
                  </a:lnTo>
                  <a:cubicBezTo>
                    <a:pt x="517138" y="1153952"/>
                    <a:pt x="495296" y="1153952"/>
                    <a:pt x="477813" y="1143457"/>
                  </a:cubicBezTo>
                  <a:lnTo>
                    <a:pt x="27936" y="884031"/>
                  </a:lnTo>
                  <a:cubicBezTo>
                    <a:pt x="10500" y="873536"/>
                    <a:pt x="0" y="855223"/>
                    <a:pt x="0" y="835090"/>
                  </a:cubicBezTo>
                  <a:lnTo>
                    <a:pt x="0" y="316238"/>
                  </a:lnTo>
                  <a:cubicBezTo>
                    <a:pt x="0" y="296105"/>
                    <a:pt x="10500" y="277792"/>
                    <a:pt x="27936" y="267297"/>
                  </a:cubicBezTo>
                  <a:lnTo>
                    <a:pt x="477813" y="7871"/>
                  </a:lnTo>
                  <a:cubicBezTo>
                    <a:pt x="486555" y="2624"/>
                    <a:pt x="496386" y="0"/>
                    <a:pt x="506217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8100" tIns="38100" rIns="38100" bIns="38100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14FA198-FE4D-F042-B63C-0B402EAA016F}"/>
              </a:ext>
            </a:extLst>
          </p:cNvPr>
          <p:cNvSpPr/>
          <p:nvPr/>
        </p:nvSpPr>
        <p:spPr>
          <a:xfrm>
            <a:off x="3711742" y="537924"/>
            <a:ext cx="944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Easy for NG Products Tracking and Data Input by Digital Material Lot Control System</a:t>
            </a:r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E6A40D0B-41D9-F20A-0E8E-5E0132DE0550}"/>
              </a:ext>
            </a:extLst>
          </p:cNvPr>
          <p:cNvSpPr/>
          <p:nvPr/>
        </p:nvSpPr>
        <p:spPr>
          <a:xfrm>
            <a:off x="13797034" y="2633971"/>
            <a:ext cx="715661" cy="813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Rectangle 2">
            <a:extLst>
              <a:ext uri="{FF2B5EF4-FFF2-40B4-BE49-F238E27FC236}">
                <a16:creationId xmlns:a16="http://schemas.microsoft.com/office/drawing/2014/main" id="{A59A9912-52EF-DB1D-B625-A2EC7156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8566" y="-2272917"/>
            <a:ext cx="170688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Digitizing checksheet material production lot control according to user needs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BAC6647-9716-DCAB-40B9-C3A50328E7FA}"/>
              </a:ext>
            </a:extLst>
          </p:cNvPr>
          <p:cNvSpPr/>
          <p:nvPr/>
        </p:nvSpPr>
        <p:spPr>
          <a:xfrm>
            <a:off x="13709034" y="2488099"/>
            <a:ext cx="3153286" cy="1048896"/>
          </a:xfrm>
          <a:custGeom>
            <a:avLst/>
            <a:gdLst>
              <a:gd name="connsiteX0" fmla="*/ 474879 w 3153286"/>
              <a:gd name="connsiteY0" fmla="*/ 0 h 1048896"/>
              <a:gd name="connsiteX1" fmla="*/ 501526 w 3153286"/>
              <a:gd name="connsiteY1" fmla="*/ 7171 h 1048896"/>
              <a:gd name="connsiteX2" fmla="*/ 609531 w 3153286"/>
              <a:gd name="connsiteY2" fmla="*/ 67657 h 1048896"/>
              <a:gd name="connsiteX3" fmla="*/ 3153286 w 3153286"/>
              <a:gd name="connsiteY3" fmla="*/ 67657 h 1048896"/>
              <a:gd name="connsiteX4" fmla="*/ 2929429 w 3153286"/>
              <a:gd name="connsiteY4" fmla="*/ 966527 h 1048896"/>
              <a:gd name="connsiteX5" fmla="*/ 635803 w 3153286"/>
              <a:gd name="connsiteY5" fmla="*/ 966527 h 1048896"/>
              <a:gd name="connsiteX6" fmla="*/ 501526 w 3153286"/>
              <a:gd name="connsiteY6" fmla="*/ 1041725 h 1048896"/>
              <a:gd name="connsiteX7" fmla="*/ 448234 w 3153286"/>
              <a:gd name="connsiteY7" fmla="*/ 1041725 h 1048896"/>
              <a:gd name="connsiteX8" fmla="*/ 26207 w 3153286"/>
              <a:gd name="connsiteY8" fmla="*/ 805380 h 1048896"/>
              <a:gd name="connsiteX9" fmla="*/ 0 w 3153286"/>
              <a:gd name="connsiteY9" fmla="*/ 760793 h 1048896"/>
              <a:gd name="connsiteX10" fmla="*/ 0 w 3153286"/>
              <a:gd name="connsiteY10" fmla="*/ 288103 h 1048896"/>
              <a:gd name="connsiteX11" fmla="*/ 26207 w 3153286"/>
              <a:gd name="connsiteY11" fmla="*/ 243516 h 1048896"/>
              <a:gd name="connsiteX12" fmla="*/ 448234 w 3153286"/>
              <a:gd name="connsiteY12" fmla="*/ 7171 h 1048896"/>
              <a:gd name="connsiteX13" fmla="*/ 474879 w 3153286"/>
              <a:gd name="connsiteY13" fmla="*/ 0 h 104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53286" h="1048896">
                <a:moveTo>
                  <a:pt x="474879" y="0"/>
                </a:moveTo>
                <a:cubicBezTo>
                  <a:pt x="484102" y="0"/>
                  <a:pt x="493325" y="2391"/>
                  <a:pt x="501526" y="7171"/>
                </a:cubicBezTo>
                <a:lnTo>
                  <a:pt x="609531" y="67657"/>
                </a:lnTo>
                <a:lnTo>
                  <a:pt x="3153286" y="67657"/>
                </a:lnTo>
                <a:lnTo>
                  <a:pt x="2929429" y="966527"/>
                </a:lnTo>
                <a:lnTo>
                  <a:pt x="635803" y="966527"/>
                </a:lnTo>
                <a:lnTo>
                  <a:pt x="501526" y="1041725"/>
                </a:lnTo>
                <a:cubicBezTo>
                  <a:pt x="485124" y="1051287"/>
                  <a:pt x="464634" y="1051287"/>
                  <a:pt x="448234" y="1041725"/>
                </a:cubicBezTo>
                <a:lnTo>
                  <a:pt x="26207" y="805380"/>
                </a:lnTo>
                <a:cubicBezTo>
                  <a:pt x="9850" y="795819"/>
                  <a:pt x="0" y="779135"/>
                  <a:pt x="0" y="760793"/>
                </a:cubicBezTo>
                <a:lnTo>
                  <a:pt x="0" y="288103"/>
                </a:lnTo>
                <a:cubicBezTo>
                  <a:pt x="0" y="269761"/>
                  <a:pt x="9850" y="253077"/>
                  <a:pt x="26207" y="243516"/>
                </a:cubicBezTo>
                <a:lnTo>
                  <a:pt x="448234" y="7171"/>
                </a:lnTo>
                <a:cubicBezTo>
                  <a:pt x="456434" y="2391"/>
                  <a:pt x="465657" y="0"/>
                  <a:pt x="474879" y="0"/>
                </a:cubicBez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0" scaled="1"/>
              <a:tileRect/>
            </a:gra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8CF1C828-02B8-AB4A-EFA8-CFF64CAFB774}"/>
              </a:ext>
            </a:extLst>
          </p:cNvPr>
          <p:cNvSpPr/>
          <p:nvPr/>
        </p:nvSpPr>
        <p:spPr>
          <a:xfrm>
            <a:off x="13903069" y="3906453"/>
            <a:ext cx="738610" cy="83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15596"/>
                </a:moveTo>
                <a:lnTo>
                  <a:pt x="21600" y="5906"/>
                </a:lnTo>
                <a:cubicBezTo>
                  <a:pt x="21600" y="5530"/>
                  <a:pt x="21376" y="5188"/>
                  <a:pt x="21004" y="4992"/>
                </a:cubicBezTo>
                <a:lnTo>
                  <a:pt x="11406" y="147"/>
                </a:lnTo>
                <a:cubicBezTo>
                  <a:pt x="11033" y="-49"/>
                  <a:pt x="10567" y="-49"/>
                  <a:pt x="10194" y="147"/>
                </a:cubicBezTo>
                <a:lnTo>
                  <a:pt x="596" y="4992"/>
                </a:lnTo>
                <a:cubicBezTo>
                  <a:pt x="224" y="5188"/>
                  <a:pt x="0" y="5530"/>
                  <a:pt x="0" y="5906"/>
                </a:cubicBezTo>
                <a:lnTo>
                  <a:pt x="0" y="15596"/>
                </a:lnTo>
                <a:cubicBezTo>
                  <a:pt x="0" y="15972"/>
                  <a:pt x="224" y="16314"/>
                  <a:pt x="596" y="16510"/>
                </a:cubicBezTo>
                <a:lnTo>
                  <a:pt x="10194" y="21355"/>
                </a:lnTo>
                <a:cubicBezTo>
                  <a:pt x="10567" y="21551"/>
                  <a:pt x="11033" y="21551"/>
                  <a:pt x="11406" y="21355"/>
                </a:cubicBezTo>
                <a:lnTo>
                  <a:pt x="21004" y="16510"/>
                </a:lnTo>
                <a:cubicBezTo>
                  <a:pt x="21376" y="16330"/>
                  <a:pt x="21600" y="15972"/>
                  <a:pt x="21600" y="15596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AC32C48-653C-F536-4355-A3D2DDA5D6F0}"/>
              </a:ext>
            </a:extLst>
          </p:cNvPr>
          <p:cNvSpPr/>
          <p:nvPr/>
        </p:nvSpPr>
        <p:spPr>
          <a:xfrm>
            <a:off x="13786189" y="3781964"/>
            <a:ext cx="2959819" cy="1048896"/>
          </a:xfrm>
          <a:custGeom>
            <a:avLst/>
            <a:gdLst>
              <a:gd name="connsiteX0" fmla="*/ 474879 w 2959819"/>
              <a:gd name="connsiteY0" fmla="*/ 0 h 1048896"/>
              <a:gd name="connsiteX1" fmla="*/ 501526 w 2959819"/>
              <a:gd name="connsiteY1" fmla="*/ 7171 h 1048896"/>
              <a:gd name="connsiteX2" fmla="*/ 609531 w 2959819"/>
              <a:gd name="connsiteY2" fmla="*/ 67657 h 1048896"/>
              <a:gd name="connsiteX3" fmla="*/ 2959819 w 2959819"/>
              <a:gd name="connsiteY3" fmla="*/ 67657 h 1048896"/>
              <a:gd name="connsiteX4" fmla="*/ 2735961 w 2959819"/>
              <a:gd name="connsiteY4" fmla="*/ 966527 h 1048896"/>
              <a:gd name="connsiteX5" fmla="*/ 635803 w 2959819"/>
              <a:gd name="connsiteY5" fmla="*/ 966527 h 1048896"/>
              <a:gd name="connsiteX6" fmla="*/ 501526 w 2959819"/>
              <a:gd name="connsiteY6" fmla="*/ 1041725 h 1048896"/>
              <a:gd name="connsiteX7" fmla="*/ 448234 w 2959819"/>
              <a:gd name="connsiteY7" fmla="*/ 1041725 h 1048896"/>
              <a:gd name="connsiteX8" fmla="*/ 26207 w 2959819"/>
              <a:gd name="connsiteY8" fmla="*/ 805380 h 1048896"/>
              <a:gd name="connsiteX9" fmla="*/ 0 w 2959819"/>
              <a:gd name="connsiteY9" fmla="*/ 760793 h 1048896"/>
              <a:gd name="connsiteX10" fmla="*/ 0 w 2959819"/>
              <a:gd name="connsiteY10" fmla="*/ 288103 h 1048896"/>
              <a:gd name="connsiteX11" fmla="*/ 26207 w 2959819"/>
              <a:gd name="connsiteY11" fmla="*/ 243516 h 1048896"/>
              <a:gd name="connsiteX12" fmla="*/ 448234 w 2959819"/>
              <a:gd name="connsiteY12" fmla="*/ 7171 h 1048896"/>
              <a:gd name="connsiteX13" fmla="*/ 474879 w 2959819"/>
              <a:gd name="connsiteY13" fmla="*/ 0 h 104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59819" h="1048896">
                <a:moveTo>
                  <a:pt x="474879" y="0"/>
                </a:moveTo>
                <a:cubicBezTo>
                  <a:pt x="484102" y="0"/>
                  <a:pt x="493325" y="2391"/>
                  <a:pt x="501526" y="7171"/>
                </a:cubicBezTo>
                <a:lnTo>
                  <a:pt x="609531" y="67657"/>
                </a:lnTo>
                <a:lnTo>
                  <a:pt x="2959819" y="67657"/>
                </a:lnTo>
                <a:lnTo>
                  <a:pt x="2735961" y="966527"/>
                </a:lnTo>
                <a:lnTo>
                  <a:pt x="635803" y="966527"/>
                </a:lnTo>
                <a:lnTo>
                  <a:pt x="501526" y="1041725"/>
                </a:lnTo>
                <a:cubicBezTo>
                  <a:pt x="485124" y="1051287"/>
                  <a:pt x="464634" y="1051287"/>
                  <a:pt x="448234" y="1041725"/>
                </a:cubicBezTo>
                <a:lnTo>
                  <a:pt x="26207" y="805380"/>
                </a:lnTo>
                <a:cubicBezTo>
                  <a:pt x="9850" y="795819"/>
                  <a:pt x="0" y="779135"/>
                  <a:pt x="0" y="760793"/>
                </a:cubicBezTo>
                <a:lnTo>
                  <a:pt x="0" y="288103"/>
                </a:lnTo>
                <a:cubicBezTo>
                  <a:pt x="0" y="269761"/>
                  <a:pt x="9850" y="253077"/>
                  <a:pt x="26207" y="243516"/>
                </a:cubicBezTo>
                <a:lnTo>
                  <a:pt x="448234" y="7171"/>
                </a:lnTo>
                <a:cubicBezTo>
                  <a:pt x="456434" y="2391"/>
                  <a:pt x="465657" y="0"/>
                  <a:pt x="474879" y="0"/>
                </a:cubicBez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0" scaled="1"/>
              <a:tileRect/>
            </a:gra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A344114-E942-6C75-F514-A5C4E210F88E}"/>
              </a:ext>
            </a:extLst>
          </p:cNvPr>
          <p:cNvSpPr txBox="1"/>
          <p:nvPr/>
        </p:nvSpPr>
        <p:spPr>
          <a:xfrm>
            <a:off x="13748546" y="7213501"/>
            <a:ext cx="27442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Digitizing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material lot control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checksheet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according to user needs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84CCC35-A750-C8E7-9609-169D5BB7075D}"/>
              </a:ext>
            </a:extLst>
          </p:cNvPr>
          <p:cNvSpPr/>
          <p:nvPr/>
        </p:nvSpPr>
        <p:spPr>
          <a:xfrm>
            <a:off x="10481610" y="2374678"/>
            <a:ext cx="3033303" cy="263467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F415DB5-E40D-B393-B15B-BA325A06A2F3}"/>
              </a:ext>
            </a:extLst>
          </p:cNvPr>
          <p:cNvCxnSpPr>
            <a:cxnSpLocks/>
          </p:cNvCxnSpPr>
          <p:nvPr/>
        </p:nvCxnSpPr>
        <p:spPr>
          <a:xfrm>
            <a:off x="1210654" y="8950620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2122750" y="9597790"/>
            <a:ext cx="254945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altLang="en-US" sz="1600" dirty="0">
                <a:cs typeface="Arial" panose="020B0604020202020204" pitchFamily="34" charset="0"/>
              </a:rPr>
              <a:t>All lines have the same process to input lot number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87031" y="2793890"/>
            <a:ext cx="533919" cy="5339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23488" y="4001794"/>
            <a:ext cx="653495" cy="653495"/>
          </a:xfrm>
          <a:prstGeom prst="rect">
            <a:avLst/>
          </a:prstGeom>
        </p:spPr>
      </p:pic>
      <p:sp>
        <p:nvSpPr>
          <p:cNvPr id="160" name="Rectangle 2"/>
          <p:cNvSpPr>
            <a:spLocks noChangeArrowheads="1"/>
          </p:cNvSpPr>
          <p:nvPr/>
        </p:nvSpPr>
        <p:spPr bwMode="auto">
          <a:xfrm>
            <a:off x="10748266" y="4095506"/>
            <a:ext cx="246165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altLang="en-US" sz="1600" dirty="0">
                <a:cs typeface="Arial" panose="020B0604020202020204" pitchFamily="34" charset="0"/>
              </a:rPr>
              <a:t>Input lot number </a:t>
            </a:r>
            <a:r>
              <a:rPr lang="en-US" altLang="en-US" sz="1600" b="1" dirty="0">
                <a:solidFill>
                  <a:srgbClr val="C00000"/>
                </a:solidFill>
                <a:cs typeface="Arial" panose="020B0604020202020204" pitchFamily="34" charset="0"/>
              </a:rPr>
              <a:t>at the same time</a:t>
            </a:r>
            <a:r>
              <a:rPr lang="en-US" altLang="en-US" sz="1600" dirty="0">
                <a:cs typeface="Arial" panose="020B0604020202020204" pitchFamily="34" charset="0"/>
              </a:rPr>
              <a:t> when insert material to machine</a:t>
            </a:r>
            <a:endParaRPr kumimoji="0" lang="en-US" alt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690788E-2CA2-B204-7092-88B81C3F9B20}"/>
              </a:ext>
            </a:extLst>
          </p:cNvPr>
          <p:cNvSpPr/>
          <p:nvPr/>
        </p:nvSpPr>
        <p:spPr>
          <a:xfrm>
            <a:off x="10673089" y="2546829"/>
            <a:ext cx="2704556" cy="584775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</a:gradFill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lines have the same process to input lot number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03880" y="3272416"/>
            <a:ext cx="817912" cy="8179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28940" y="3333705"/>
            <a:ext cx="794673" cy="79467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716805" y="3368168"/>
            <a:ext cx="4576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4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4400" dirty="0"/>
          </a:p>
        </p:txBody>
      </p:sp>
      <p:sp>
        <p:nvSpPr>
          <p:cNvPr id="164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4017289" y="1274873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CONDITION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0354678" y="1336520"/>
            <a:ext cx="2526110" cy="6806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PROPOSAL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3892192" y="1559282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PURPOSE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3827647" y="5581254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ACTIVITY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7035384" y="5670727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TIMELINE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3929409" y="5664597"/>
            <a:ext cx="2526110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TARGET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11348" y="6341890"/>
            <a:ext cx="715645" cy="715645"/>
          </a:xfrm>
          <a:prstGeom prst="rect">
            <a:avLst/>
          </a:prstGeom>
          <a:noFill/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42791" y="6384133"/>
            <a:ext cx="652123" cy="65212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425153" y="6414430"/>
            <a:ext cx="743328" cy="7433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745E52-A6AF-491E-EDE9-F1D87DEEBE96}"/>
              </a:ext>
            </a:extLst>
          </p:cNvPr>
          <p:cNvCxnSpPr>
            <a:cxnSpLocks/>
          </p:cNvCxnSpPr>
          <p:nvPr/>
        </p:nvCxnSpPr>
        <p:spPr>
          <a:xfrm>
            <a:off x="3772174" y="973449"/>
            <a:ext cx="12413656" cy="11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D02123D-BFA8-602E-F8CC-FC84007B101D}"/>
              </a:ext>
            </a:extLst>
          </p:cNvPr>
          <p:cNvSpPr txBox="1"/>
          <p:nvPr/>
        </p:nvSpPr>
        <p:spPr>
          <a:xfrm>
            <a:off x="6912095" y="-965023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DETAIL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550CCE-7C83-9DB5-078D-A65D629706E7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2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9D48A9-78F3-8164-A818-36B865D16C03}"/>
              </a:ext>
            </a:extLst>
          </p:cNvPr>
          <p:cNvSpPr txBox="1"/>
          <p:nvPr/>
        </p:nvSpPr>
        <p:spPr>
          <a:xfrm>
            <a:off x="11848606" y="6386870"/>
            <a:ext cx="15631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Unfinished</a:t>
            </a:r>
          </a:p>
          <a:p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Longer programming time, unsupported device</a:t>
            </a:r>
            <a:r>
              <a:rPr lang="en-ID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2B9AF8D-CD94-3639-7D16-398A16521916}"/>
              </a:ext>
            </a:extLst>
          </p:cNvPr>
          <p:cNvSpPr/>
          <p:nvPr/>
        </p:nvSpPr>
        <p:spPr>
          <a:xfrm>
            <a:off x="11372736" y="6568514"/>
            <a:ext cx="420204" cy="2790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30B659-2A40-3629-1491-A7E681B1E27D}"/>
              </a:ext>
            </a:extLst>
          </p:cNvPr>
          <p:cNvGrpSpPr/>
          <p:nvPr/>
        </p:nvGrpSpPr>
        <p:grpSpPr>
          <a:xfrm>
            <a:off x="9012665" y="3929795"/>
            <a:ext cx="505378" cy="581262"/>
            <a:chOff x="9216929" y="4370852"/>
            <a:chExt cx="505378" cy="581262"/>
          </a:xfrm>
        </p:grpSpPr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4862767F-EA52-F635-7A3D-8B43C1A2342F}"/>
                </a:ext>
              </a:extLst>
            </p:cNvPr>
            <p:cNvSpPr/>
            <p:nvPr/>
          </p:nvSpPr>
          <p:spPr>
            <a:xfrm>
              <a:off x="9216929" y="4370852"/>
              <a:ext cx="505378" cy="58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5968"/>
                  </a:moveTo>
                  <a:lnTo>
                    <a:pt x="0" y="15526"/>
                  </a:lnTo>
                  <a:cubicBezTo>
                    <a:pt x="0" y="15951"/>
                    <a:pt x="259" y="16347"/>
                    <a:pt x="677" y="16559"/>
                  </a:cubicBezTo>
                  <a:lnTo>
                    <a:pt x="10119" y="21335"/>
                  </a:lnTo>
                  <a:cubicBezTo>
                    <a:pt x="10537" y="21547"/>
                    <a:pt x="11055" y="21547"/>
                    <a:pt x="11481" y="21335"/>
                  </a:cubicBezTo>
                  <a:lnTo>
                    <a:pt x="20923" y="16559"/>
                  </a:lnTo>
                  <a:cubicBezTo>
                    <a:pt x="21341" y="16347"/>
                    <a:pt x="21600" y="15951"/>
                    <a:pt x="21600" y="15526"/>
                  </a:cubicBezTo>
                  <a:lnTo>
                    <a:pt x="21600" y="5968"/>
                  </a:lnTo>
                  <a:cubicBezTo>
                    <a:pt x="21600" y="5543"/>
                    <a:pt x="21341" y="5147"/>
                    <a:pt x="20923" y="4935"/>
                  </a:cubicBezTo>
                  <a:lnTo>
                    <a:pt x="11481" y="159"/>
                  </a:lnTo>
                  <a:cubicBezTo>
                    <a:pt x="11063" y="-53"/>
                    <a:pt x="10545" y="-53"/>
                    <a:pt x="10119" y="159"/>
                  </a:cubicBezTo>
                  <a:lnTo>
                    <a:pt x="677" y="4935"/>
                  </a:lnTo>
                  <a:cubicBezTo>
                    <a:pt x="259" y="5147"/>
                    <a:pt x="0" y="5543"/>
                    <a:pt x="0" y="5968"/>
                  </a:cubicBez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1" name="Graphic 192" descr="Acak kerangka">
              <a:extLst>
                <a:ext uri="{FF2B5EF4-FFF2-40B4-BE49-F238E27FC236}">
                  <a16:creationId xmlns:a16="http://schemas.microsoft.com/office/drawing/2014/main" id="{33B74246-59D0-0DF1-374D-34C6CB2AF0EA}"/>
                </a:ext>
              </a:extLst>
            </p:cNvPr>
            <p:cNvGrpSpPr/>
            <p:nvPr/>
          </p:nvGrpSpPr>
          <p:grpSpPr>
            <a:xfrm rot="16200000">
              <a:off x="9281915" y="4558459"/>
              <a:ext cx="340354" cy="267037"/>
              <a:chOff x="4016851" y="1610217"/>
              <a:chExt cx="696506" cy="585493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4080CE6-7F84-DC1C-BD2B-700CA9A92801}"/>
                  </a:ext>
                </a:extLst>
              </p:cNvPr>
              <p:cNvSpPr/>
              <p:nvPr/>
            </p:nvSpPr>
            <p:spPr>
              <a:xfrm>
                <a:off x="4016851" y="1610217"/>
                <a:ext cx="696506" cy="466715"/>
              </a:xfrm>
              <a:custGeom>
                <a:avLst/>
                <a:gdLst>
                  <a:gd name="connsiteX0" fmla="*/ 194352 w 696506"/>
                  <a:gd name="connsiteY0" fmla="*/ 418048 h 466715"/>
                  <a:gd name="connsiteX1" fmla="*/ 433977 w 696506"/>
                  <a:gd name="connsiteY1" fmla="*/ 178439 h 466715"/>
                  <a:gd name="connsiteX2" fmla="*/ 540268 w 696506"/>
                  <a:gd name="connsiteY2" fmla="*/ 134408 h 466715"/>
                  <a:gd name="connsiteX3" fmla="*/ 669306 w 696506"/>
                  <a:gd name="connsiteY3" fmla="*/ 134408 h 466715"/>
                  <a:gd name="connsiteX4" fmla="*/ 669384 w 696506"/>
                  <a:gd name="connsiteY4" fmla="*/ 134488 h 466715"/>
                  <a:gd name="connsiteX5" fmla="*/ 669361 w 696506"/>
                  <a:gd name="connsiteY5" fmla="*/ 134543 h 466715"/>
                  <a:gd name="connsiteX6" fmla="*/ 564321 w 696506"/>
                  <a:gd name="connsiteY6" fmla="*/ 239583 h 466715"/>
                  <a:gd name="connsiteX7" fmla="*/ 564126 w 696506"/>
                  <a:gd name="connsiteY7" fmla="*/ 250771 h 466715"/>
                  <a:gd name="connsiteX8" fmla="*/ 575314 w 696506"/>
                  <a:gd name="connsiteY8" fmla="*/ 250966 h 466715"/>
                  <a:gd name="connsiteX9" fmla="*/ 575508 w 696506"/>
                  <a:gd name="connsiteY9" fmla="*/ 250771 h 466715"/>
                  <a:gd name="connsiteX10" fmla="*/ 694189 w 696506"/>
                  <a:gd name="connsiteY10" fmla="*/ 132090 h 466715"/>
                  <a:gd name="connsiteX11" fmla="*/ 694189 w 696506"/>
                  <a:gd name="connsiteY11" fmla="*/ 120902 h 466715"/>
                  <a:gd name="connsiteX12" fmla="*/ 575508 w 696506"/>
                  <a:gd name="connsiteY12" fmla="*/ 2221 h 466715"/>
                  <a:gd name="connsiteX13" fmla="*/ 564321 w 696506"/>
                  <a:gd name="connsiteY13" fmla="*/ 2416 h 466715"/>
                  <a:gd name="connsiteX14" fmla="*/ 564321 w 696506"/>
                  <a:gd name="connsiteY14" fmla="*/ 13409 h 466715"/>
                  <a:gd name="connsiteX15" fmla="*/ 669361 w 696506"/>
                  <a:gd name="connsiteY15" fmla="*/ 118449 h 466715"/>
                  <a:gd name="connsiteX16" fmla="*/ 669361 w 696506"/>
                  <a:gd name="connsiteY16" fmla="*/ 118561 h 466715"/>
                  <a:gd name="connsiteX17" fmla="*/ 669306 w 696506"/>
                  <a:gd name="connsiteY17" fmla="*/ 118584 h 466715"/>
                  <a:gd name="connsiteX18" fmla="*/ 540268 w 696506"/>
                  <a:gd name="connsiteY18" fmla="*/ 118584 h 466715"/>
                  <a:gd name="connsiteX19" fmla="*/ 422790 w 696506"/>
                  <a:gd name="connsiteY19" fmla="*/ 167251 h 466715"/>
                  <a:gd name="connsiteX20" fmla="*/ 183164 w 696506"/>
                  <a:gd name="connsiteY20" fmla="*/ 406860 h 466715"/>
                  <a:gd name="connsiteX21" fmla="*/ 76874 w 696506"/>
                  <a:gd name="connsiteY21" fmla="*/ 450891 h 466715"/>
                  <a:gd name="connsiteX22" fmla="*/ 7912 w 696506"/>
                  <a:gd name="connsiteY22" fmla="*/ 450891 h 466715"/>
                  <a:gd name="connsiteX23" fmla="*/ 0 w 696506"/>
                  <a:gd name="connsiteY23" fmla="*/ 458803 h 466715"/>
                  <a:gd name="connsiteX24" fmla="*/ 7912 w 696506"/>
                  <a:gd name="connsiteY24" fmla="*/ 466715 h 466715"/>
                  <a:gd name="connsiteX25" fmla="*/ 76874 w 696506"/>
                  <a:gd name="connsiteY25" fmla="*/ 466715 h 466715"/>
                  <a:gd name="connsiteX26" fmla="*/ 194352 w 696506"/>
                  <a:gd name="connsiteY26" fmla="*/ 418048 h 466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96506" h="466715">
                    <a:moveTo>
                      <a:pt x="194352" y="418048"/>
                    </a:moveTo>
                    <a:lnTo>
                      <a:pt x="433977" y="178439"/>
                    </a:lnTo>
                    <a:cubicBezTo>
                      <a:pt x="462105" y="150156"/>
                      <a:pt x="500379" y="134301"/>
                      <a:pt x="540268" y="134408"/>
                    </a:cubicBezTo>
                    <a:lnTo>
                      <a:pt x="669306" y="134408"/>
                    </a:lnTo>
                    <a:cubicBezTo>
                      <a:pt x="669350" y="134409"/>
                      <a:pt x="669384" y="134445"/>
                      <a:pt x="669384" y="134488"/>
                    </a:cubicBezTo>
                    <a:cubicBezTo>
                      <a:pt x="669384" y="134509"/>
                      <a:pt x="669376" y="134528"/>
                      <a:pt x="669361" y="134543"/>
                    </a:cubicBezTo>
                    <a:lnTo>
                      <a:pt x="564321" y="239583"/>
                    </a:lnTo>
                    <a:cubicBezTo>
                      <a:pt x="561177" y="242619"/>
                      <a:pt x="561090" y="247628"/>
                      <a:pt x="564126" y="250771"/>
                    </a:cubicBezTo>
                    <a:cubicBezTo>
                      <a:pt x="567162" y="253914"/>
                      <a:pt x="572171" y="254001"/>
                      <a:pt x="575314" y="250966"/>
                    </a:cubicBezTo>
                    <a:cubicBezTo>
                      <a:pt x="575380" y="250902"/>
                      <a:pt x="575444" y="250837"/>
                      <a:pt x="575508" y="250771"/>
                    </a:cubicBezTo>
                    <a:lnTo>
                      <a:pt x="694189" y="132090"/>
                    </a:lnTo>
                    <a:cubicBezTo>
                      <a:pt x="697278" y="129000"/>
                      <a:pt x="697278" y="123992"/>
                      <a:pt x="694189" y="120902"/>
                    </a:cubicBezTo>
                    <a:lnTo>
                      <a:pt x="575508" y="2221"/>
                    </a:lnTo>
                    <a:cubicBezTo>
                      <a:pt x="572365" y="-815"/>
                      <a:pt x="567357" y="-728"/>
                      <a:pt x="564321" y="2416"/>
                    </a:cubicBezTo>
                    <a:cubicBezTo>
                      <a:pt x="561359" y="5482"/>
                      <a:pt x="561359" y="10343"/>
                      <a:pt x="564321" y="13409"/>
                    </a:cubicBezTo>
                    <a:lnTo>
                      <a:pt x="669361" y="118449"/>
                    </a:lnTo>
                    <a:cubicBezTo>
                      <a:pt x="669392" y="118480"/>
                      <a:pt x="669391" y="118531"/>
                      <a:pt x="669361" y="118561"/>
                    </a:cubicBezTo>
                    <a:cubicBezTo>
                      <a:pt x="669346" y="118575"/>
                      <a:pt x="669327" y="118584"/>
                      <a:pt x="669306" y="118584"/>
                    </a:cubicBezTo>
                    <a:lnTo>
                      <a:pt x="540268" y="118584"/>
                    </a:lnTo>
                    <a:cubicBezTo>
                      <a:pt x="496180" y="118461"/>
                      <a:pt x="453875" y="135986"/>
                      <a:pt x="422790" y="167251"/>
                    </a:cubicBezTo>
                    <a:lnTo>
                      <a:pt x="183164" y="406860"/>
                    </a:lnTo>
                    <a:cubicBezTo>
                      <a:pt x="155037" y="435145"/>
                      <a:pt x="116762" y="451000"/>
                      <a:pt x="76874" y="450891"/>
                    </a:cubicBezTo>
                    <a:lnTo>
                      <a:pt x="7912" y="450891"/>
                    </a:lnTo>
                    <a:cubicBezTo>
                      <a:pt x="3542" y="450891"/>
                      <a:pt x="0" y="454433"/>
                      <a:pt x="0" y="458803"/>
                    </a:cubicBezTo>
                    <a:cubicBezTo>
                      <a:pt x="0" y="463173"/>
                      <a:pt x="3542" y="466715"/>
                      <a:pt x="7912" y="466715"/>
                    </a:cubicBezTo>
                    <a:lnTo>
                      <a:pt x="76874" y="466715"/>
                    </a:lnTo>
                    <a:cubicBezTo>
                      <a:pt x="120962" y="466838"/>
                      <a:pt x="163266" y="449313"/>
                      <a:pt x="194352" y="418048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4EF226-955B-449B-B6A0-2FF27038FBC2}"/>
                  </a:ext>
                </a:extLst>
              </p:cNvPr>
              <p:cNvSpPr/>
              <p:nvPr/>
            </p:nvSpPr>
            <p:spPr>
              <a:xfrm>
                <a:off x="4016851" y="1728801"/>
                <a:ext cx="276825" cy="142320"/>
              </a:xfrm>
              <a:custGeom>
                <a:avLst/>
                <a:gdLst>
                  <a:gd name="connsiteX0" fmla="*/ 7912 w 276825"/>
                  <a:gd name="connsiteY0" fmla="*/ 15825 h 142320"/>
                  <a:gd name="connsiteX1" fmla="*/ 76874 w 276825"/>
                  <a:gd name="connsiteY1" fmla="*/ 15825 h 142320"/>
                  <a:gd name="connsiteX2" fmla="*/ 183164 w 276825"/>
                  <a:gd name="connsiteY2" fmla="*/ 59855 h 142320"/>
                  <a:gd name="connsiteX3" fmla="*/ 263417 w 276825"/>
                  <a:gd name="connsiteY3" fmla="*/ 140100 h 142320"/>
                  <a:gd name="connsiteX4" fmla="*/ 274604 w 276825"/>
                  <a:gd name="connsiteY4" fmla="*/ 139905 h 142320"/>
                  <a:gd name="connsiteX5" fmla="*/ 274604 w 276825"/>
                  <a:gd name="connsiteY5" fmla="*/ 128912 h 142320"/>
                  <a:gd name="connsiteX6" fmla="*/ 194352 w 276825"/>
                  <a:gd name="connsiteY6" fmla="*/ 48668 h 142320"/>
                  <a:gd name="connsiteX7" fmla="*/ 76874 w 276825"/>
                  <a:gd name="connsiteY7" fmla="*/ 1 h 142320"/>
                  <a:gd name="connsiteX8" fmla="*/ 7912 w 276825"/>
                  <a:gd name="connsiteY8" fmla="*/ 1 h 142320"/>
                  <a:gd name="connsiteX9" fmla="*/ 0 w 276825"/>
                  <a:gd name="connsiteY9" fmla="*/ 7913 h 142320"/>
                  <a:gd name="connsiteX10" fmla="*/ 7912 w 276825"/>
                  <a:gd name="connsiteY10" fmla="*/ 15825 h 14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6825" h="142320">
                    <a:moveTo>
                      <a:pt x="7912" y="15825"/>
                    </a:moveTo>
                    <a:lnTo>
                      <a:pt x="76874" y="15825"/>
                    </a:lnTo>
                    <a:cubicBezTo>
                      <a:pt x="116762" y="15716"/>
                      <a:pt x="155037" y="31571"/>
                      <a:pt x="183164" y="59855"/>
                    </a:cubicBezTo>
                    <a:lnTo>
                      <a:pt x="263417" y="140100"/>
                    </a:lnTo>
                    <a:cubicBezTo>
                      <a:pt x="266560" y="143136"/>
                      <a:pt x="271568" y="143049"/>
                      <a:pt x="274604" y="139905"/>
                    </a:cubicBezTo>
                    <a:cubicBezTo>
                      <a:pt x="277566" y="136839"/>
                      <a:pt x="277566" y="131978"/>
                      <a:pt x="274604" y="128912"/>
                    </a:cubicBezTo>
                    <a:lnTo>
                      <a:pt x="194352" y="48668"/>
                    </a:lnTo>
                    <a:cubicBezTo>
                      <a:pt x="163266" y="17402"/>
                      <a:pt x="120962" y="-123"/>
                      <a:pt x="76874" y="1"/>
                    </a:cubicBezTo>
                    <a:lnTo>
                      <a:pt x="7912" y="1"/>
                    </a:lnTo>
                    <a:cubicBezTo>
                      <a:pt x="3542" y="1"/>
                      <a:pt x="0" y="3543"/>
                      <a:pt x="0" y="7913"/>
                    </a:cubicBezTo>
                    <a:cubicBezTo>
                      <a:pt x="0" y="12283"/>
                      <a:pt x="3542" y="15825"/>
                      <a:pt x="7912" y="15825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D54DB5D-C305-56A2-D40A-AB308E6C01BE}"/>
                  </a:ext>
                </a:extLst>
              </p:cNvPr>
              <p:cNvSpPr/>
              <p:nvPr/>
            </p:nvSpPr>
            <p:spPr>
              <a:xfrm>
                <a:off x="4357167" y="1934612"/>
                <a:ext cx="356189" cy="261098"/>
              </a:xfrm>
              <a:custGeom>
                <a:avLst/>
                <a:gdLst>
                  <a:gd name="connsiteX0" fmla="*/ 235192 w 356189"/>
                  <a:gd name="connsiteY0" fmla="*/ 10133 h 261098"/>
                  <a:gd name="connsiteX1" fmla="*/ 224004 w 356189"/>
                  <a:gd name="connsiteY1" fmla="*/ 10328 h 261098"/>
                  <a:gd name="connsiteX2" fmla="*/ 224004 w 356189"/>
                  <a:gd name="connsiteY2" fmla="*/ 21321 h 261098"/>
                  <a:gd name="connsiteX3" fmla="*/ 329045 w 356189"/>
                  <a:gd name="connsiteY3" fmla="*/ 126362 h 261098"/>
                  <a:gd name="connsiteX4" fmla="*/ 329044 w 356189"/>
                  <a:gd name="connsiteY4" fmla="*/ 126473 h 261098"/>
                  <a:gd name="connsiteX5" fmla="*/ 328990 w 356189"/>
                  <a:gd name="connsiteY5" fmla="*/ 126496 h 261098"/>
                  <a:gd name="connsiteX6" fmla="*/ 199960 w 356189"/>
                  <a:gd name="connsiteY6" fmla="*/ 126496 h 261098"/>
                  <a:gd name="connsiteX7" fmla="*/ 93661 w 356189"/>
                  <a:gd name="connsiteY7" fmla="*/ 82465 h 261098"/>
                  <a:gd name="connsiteX8" fmla="*/ 13409 w 356189"/>
                  <a:gd name="connsiteY8" fmla="*/ 2221 h 261098"/>
                  <a:gd name="connsiteX9" fmla="*/ 2221 w 356189"/>
                  <a:gd name="connsiteY9" fmla="*/ 2416 h 261098"/>
                  <a:gd name="connsiteX10" fmla="*/ 2221 w 356189"/>
                  <a:gd name="connsiteY10" fmla="*/ 13409 h 261098"/>
                  <a:gd name="connsiteX11" fmla="*/ 82473 w 356189"/>
                  <a:gd name="connsiteY11" fmla="*/ 93653 h 261098"/>
                  <a:gd name="connsiteX12" fmla="*/ 199952 w 356189"/>
                  <a:gd name="connsiteY12" fmla="*/ 142320 h 261098"/>
                  <a:gd name="connsiteX13" fmla="*/ 328990 w 356189"/>
                  <a:gd name="connsiteY13" fmla="*/ 142320 h 261098"/>
                  <a:gd name="connsiteX14" fmla="*/ 329068 w 356189"/>
                  <a:gd name="connsiteY14" fmla="*/ 142400 h 261098"/>
                  <a:gd name="connsiteX15" fmla="*/ 329045 w 356189"/>
                  <a:gd name="connsiteY15" fmla="*/ 142455 h 261098"/>
                  <a:gd name="connsiteX16" fmla="*/ 224004 w 356189"/>
                  <a:gd name="connsiteY16" fmla="*/ 247495 h 261098"/>
                  <a:gd name="connsiteX17" fmla="*/ 223810 w 356189"/>
                  <a:gd name="connsiteY17" fmla="*/ 258683 h 261098"/>
                  <a:gd name="connsiteX18" fmla="*/ 234997 w 356189"/>
                  <a:gd name="connsiteY18" fmla="*/ 258878 h 261098"/>
                  <a:gd name="connsiteX19" fmla="*/ 235192 w 356189"/>
                  <a:gd name="connsiteY19" fmla="*/ 258683 h 261098"/>
                  <a:gd name="connsiteX20" fmla="*/ 353873 w 356189"/>
                  <a:gd name="connsiteY20" fmla="*/ 140002 h 261098"/>
                  <a:gd name="connsiteX21" fmla="*/ 353873 w 356189"/>
                  <a:gd name="connsiteY21" fmla="*/ 128814 h 26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6189" h="261098">
                    <a:moveTo>
                      <a:pt x="235192" y="10133"/>
                    </a:moveTo>
                    <a:cubicBezTo>
                      <a:pt x="232049" y="7097"/>
                      <a:pt x="227040" y="7184"/>
                      <a:pt x="224004" y="10328"/>
                    </a:cubicBezTo>
                    <a:cubicBezTo>
                      <a:pt x="221043" y="13394"/>
                      <a:pt x="221043" y="18255"/>
                      <a:pt x="224004" y="21321"/>
                    </a:cubicBezTo>
                    <a:lnTo>
                      <a:pt x="329045" y="126362"/>
                    </a:lnTo>
                    <a:cubicBezTo>
                      <a:pt x="329076" y="126392"/>
                      <a:pt x="329075" y="126443"/>
                      <a:pt x="329044" y="126473"/>
                    </a:cubicBezTo>
                    <a:cubicBezTo>
                      <a:pt x="329029" y="126487"/>
                      <a:pt x="329010" y="126496"/>
                      <a:pt x="328990" y="126496"/>
                    </a:cubicBezTo>
                    <a:lnTo>
                      <a:pt x="199960" y="126496"/>
                    </a:lnTo>
                    <a:cubicBezTo>
                      <a:pt x="160090" y="126496"/>
                      <a:pt x="121853" y="110658"/>
                      <a:pt x="93661" y="82465"/>
                    </a:cubicBezTo>
                    <a:lnTo>
                      <a:pt x="13409" y="2221"/>
                    </a:lnTo>
                    <a:cubicBezTo>
                      <a:pt x="10265" y="-815"/>
                      <a:pt x="5257" y="-728"/>
                      <a:pt x="2221" y="2416"/>
                    </a:cubicBezTo>
                    <a:cubicBezTo>
                      <a:pt x="-740" y="5482"/>
                      <a:pt x="-740" y="10343"/>
                      <a:pt x="2221" y="13409"/>
                    </a:cubicBezTo>
                    <a:lnTo>
                      <a:pt x="82473" y="93653"/>
                    </a:lnTo>
                    <a:cubicBezTo>
                      <a:pt x="113559" y="124918"/>
                      <a:pt x="155863" y="142443"/>
                      <a:pt x="199952" y="142320"/>
                    </a:cubicBezTo>
                    <a:lnTo>
                      <a:pt x="328990" y="142320"/>
                    </a:lnTo>
                    <a:cubicBezTo>
                      <a:pt x="329033" y="142321"/>
                      <a:pt x="329068" y="142357"/>
                      <a:pt x="329068" y="142400"/>
                    </a:cubicBezTo>
                    <a:cubicBezTo>
                      <a:pt x="329067" y="142421"/>
                      <a:pt x="329059" y="142440"/>
                      <a:pt x="329045" y="142455"/>
                    </a:cubicBezTo>
                    <a:lnTo>
                      <a:pt x="224004" y="247495"/>
                    </a:lnTo>
                    <a:cubicBezTo>
                      <a:pt x="220861" y="250531"/>
                      <a:pt x="220774" y="255540"/>
                      <a:pt x="223810" y="258683"/>
                    </a:cubicBezTo>
                    <a:cubicBezTo>
                      <a:pt x="226846" y="261827"/>
                      <a:pt x="231855" y="261914"/>
                      <a:pt x="234997" y="258878"/>
                    </a:cubicBezTo>
                    <a:cubicBezTo>
                      <a:pt x="235064" y="258814"/>
                      <a:pt x="235128" y="258749"/>
                      <a:pt x="235192" y="258683"/>
                    </a:cubicBezTo>
                    <a:lnTo>
                      <a:pt x="353873" y="140002"/>
                    </a:lnTo>
                    <a:cubicBezTo>
                      <a:pt x="356962" y="136912"/>
                      <a:pt x="356962" y="131904"/>
                      <a:pt x="353873" y="128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301822D-43F9-7308-B307-7ADFDDE1F8EE}"/>
              </a:ext>
            </a:extLst>
          </p:cNvPr>
          <p:cNvCxnSpPr>
            <a:cxnSpLocks/>
            <a:stCxn id="77" idx="15"/>
            <a:endCxn id="69" idx="3"/>
          </p:cNvCxnSpPr>
          <p:nvPr/>
        </p:nvCxnSpPr>
        <p:spPr>
          <a:xfrm flipH="1">
            <a:off x="8563215" y="4746425"/>
            <a:ext cx="750899" cy="345662"/>
          </a:xfrm>
          <a:prstGeom prst="bentConnector3">
            <a:avLst>
              <a:gd name="adj1" fmla="val 9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19976E02-8E23-3BCE-14FD-D1AA57470652}"/>
              </a:ext>
            </a:extLst>
          </p:cNvPr>
          <p:cNvSpPr txBox="1"/>
          <p:nvPr/>
        </p:nvSpPr>
        <p:spPr>
          <a:xfrm>
            <a:off x="0" y="8959227"/>
            <a:ext cx="170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EFFECTIVE E-CHECK SHEET TO SOLVE USER’S PROBLEM AND BASED ON STANDARD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: Diagonal Corners Rounded 135">
            <a:extLst>
              <a:ext uri="{FF2B5EF4-FFF2-40B4-BE49-F238E27FC236}">
                <a16:creationId xmlns:a16="http://schemas.microsoft.com/office/drawing/2014/main" id="{F39A7492-C8AD-A0D8-7028-008B5B5211F0}"/>
              </a:ext>
            </a:extLst>
          </p:cNvPr>
          <p:cNvSpPr/>
          <p:nvPr/>
        </p:nvSpPr>
        <p:spPr>
          <a:xfrm>
            <a:off x="9926870" y="1630277"/>
            <a:ext cx="6070030" cy="4568179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4FF8C6D-9D59-D2D4-9996-05010C29A73D}"/>
              </a:ext>
            </a:extLst>
          </p:cNvPr>
          <p:cNvSpPr txBox="1"/>
          <p:nvPr/>
        </p:nvSpPr>
        <p:spPr>
          <a:xfrm>
            <a:off x="8590557" y="2523829"/>
            <a:ext cx="12766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latin typeface="SimSun" panose="02010600030101010101" pitchFamily="2" charset="-122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  <a:endParaRPr lang="en-ID" sz="23900" dirty="0">
              <a:latin typeface="SimSun" panose="02010600030101010101" pitchFamily="2" charset="-122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920D28-EF4A-1F23-15EE-168FBDDC26C1}"/>
              </a:ext>
            </a:extLst>
          </p:cNvPr>
          <p:cNvGrpSpPr/>
          <p:nvPr/>
        </p:nvGrpSpPr>
        <p:grpSpPr>
          <a:xfrm>
            <a:off x="1554408" y="213464"/>
            <a:ext cx="741407" cy="678252"/>
            <a:chOff x="2186291" y="168569"/>
            <a:chExt cx="741407" cy="678252"/>
          </a:xfrm>
        </p:grpSpPr>
        <p:sp>
          <p:nvSpPr>
            <p:cNvPr id="5" name="Shape">
              <a:extLst>
                <a:ext uri="{FF2B5EF4-FFF2-40B4-BE49-F238E27FC236}">
                  <a16:creationId xmlns:a16="http://schemas.microsoft.com/office/drawing/2014/main" id="{7C94A83F-E43F-9FC1-4A04-CD72819D2F22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03DEA6E0-0D96-3FB4-40B4-33CC3972DDA4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448B75-ECFD-3F1E-A132-D33EB5F8FF22}"/>
              </a:ext>
            </a:extLst>
          </p:cNvPr>
          <p:cNvGrpSpPr/>
          <p:nvPr/>
        </p:nvGrpSpPr>
        <p:grpSpPr>
          <a:xfrm>
            <a:off x="1219297" y="845108"/>
            <a:ext cx="408704" cy="373890"/>
            <a:chOff x="2186291" y="168569"/>
            <a:chExt cx="741407" cy="678252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78E3C470-9FF3-CF9F-2BA4-C0877DC790FB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6A13C081-6F3C-49D1-DAFA-9AC07E8DB892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1252F2-FF19-C56B-1052-827964282F11}"/>
              </a:ext>
            </a:extLst>
          </p:cNvPr>
          <p:cNvCxnSpPr/>
          <p:nvPr/>
        </p:nvCxnSpPr>
        <p:spPr>
          <a:xfrm>
            <a:off x="1723467" y="984948"/>
            <a:ext cx="144623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16900D-49E5-EA3F-BD1D-0EC5C816DC14}"/>
              </a:ext>
            </a:extLst>
          </p:cNvPr>
          <p:cNvSpPr txBox="1"/>
          <p:nvPr/>
        </p:nvSpPr>
        <p:spPr>
          <a:xfrm>
            <a:off x="2536185" y="272444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DETAIL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5D4881-2313-CB96-0E26-2B64CCC91993}"/>
              </a:ext>
            </a:extLst>
          </p:cNvPr>
          <p:cNvCxnSpPr>
            <a:cxnSpLocks/>
          </p:cNvCxnSpPr>
          <p:nvPr/>
        </p:nvCxnSpPr>
        <p:spPr>
          <a:xfrm>
            <a:off x="1195156" y="8809038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976E02-8E23-3BCE-14FD-D1AA57470652}"/>
              </a:ext>
            </a:extLst>
          </p:cNvPr>
          <p:cNvSpPr txBox="1"/>
          <p:nvPr/>
        </p:nvSpPr>
        <p:spPr>
          <a:xfrm>
            <a:off x="-13654" y="8920099"/>
            <a:ext cx="170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MAKE  A  CHECKSHEET  THAT  COMPATIBLE  FOR  ALL  LINES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555273-6167-6676-03E9-042CA16BFCCC}"/>
              </a:ext>
            </a:extLst>
          </p:cNvPr>
          <p:cNvCxnSpPr>
            <a:cxnSpLocks/>
            <a:stCxn id="20" idx="3"/>
            <a:endCxn id="48" idx="0"/>
          </p:cNvCxnSpPr>
          <p:nvPr/>
        </p:nvCxnSpPr>
        <p:spPr>
          <a:xfrm flipH="1" flipV="1">
            <a:off x="4547576" y="3109144"/>
            <a:ext cx="241303" cy="1090731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F97FC-D4DE-A57B-9FB9-EFB8AE13D470}"/>
              </a:ext>
            </a:extLst>
          </p:cNvPr>
          <p:cNvCxnSpPr>
            <a:cxnSpLocks/>
            <a:stCxn id="51" idx="5"/>
            <a:endCxn id="55" idx="2"/>
          </p:cNvCxnSpPr>
          <p:nvPr/>
        </p:nvCxnSpPr>
        <p:spPr>
          <a:xfrm>
            <a:off x="5949704" y="3562801"/>
            <a:ext cx="207266" cy="180958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35CC55-2E37-39F9-231F-C4467D4DCC55}"/>
              </a:ext>
            </a:extLst>
          </p:cNvPr>
          <p:cNvSpPr/>
          <p:nvPr/>
        </p:nvSpPr>
        <p:spPr>
          <a:xfrm>
            <a:off x="1948398" y="2536420"/>
            <a:ext cx="20501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Prepare Check sheet, distribute, pen.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3FE19-E60A-3A7B-63EA-2F4B3CBC33F2}"/>
              </a:ext>
            </a:extLst>
          </p:cNvPr>
          <p:cNvSpPr/>
          <p:nvPr/>
        </p:nvSpPr>
        <p:spPr>
          <a:xfrm>
            <a:off x="1815360" y="2255139"/>
            <a:ext cx="21841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6A681-7AE9-7C6E-F246-F41523F58DB3}"/>
              </a:ext>
            </a:extLst>
          </p:cNvPr>
          <p:cNvGrpSpPr/>
          <p:nvPr/>
        </p:nvGrpSpPr>
        <p:grpSpPr>
          <a:xfrm>
            <a:off x="4390875" y="4199874"/>
            <a:ext cx="796006" cy="870125"/>
            <a:chOff x="3588215" y="4543168"/>
            <a:chExt cx="987607" cy="107956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39051BD6-8D07-84AB-065E-4AAC1CC832B4}"/>
                </a:ext>
              </a:extLst>
            </p:cNvPr>
            <p:cNvSpPr/>
            <p:nvPr/>
          </p:nvSpPr>
          <p:spPr>
            <a:xfrm rot="5400000">
              <a:off x="3619814" y="4678757"/>
              <a:ext cx="907504" cy="830201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F305DED3-3601-0FDC-53D7-725301E6D4D0}"/>
                </a:ext>
              </a:extLst>
            </p:cNvPr>
            <p:cNvSpPr/>
            <p:nvPr/>
          </p:nvSpPr>
          <p:spPr>
            <a:xfrm rot="5400000">
              <a:off x="3542235" y="4589148"/>
              <a:ext cx="1079567" cy="987607"/>
            </a:xfrm>
            <a:prstGeom prst="hexagon">
              <a:avLst/>
            </a:prstGeom>
            <a:noFill/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99808E-CAB1-882F-F0E0-CF7A886AC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925" y="4788123"/>
              <a:ext cx="639557" cy="639557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77C81A3-8F35-5F09-04F3-6AE962CA655F}"/>
              </a:ext>
            </a:extLst>
          </p:cNvPr>
          <p:cNvSpPr/>
          <p:nvPr/>
        </p:nvSpPr>
        <p:spPr>
          <a:xfrm>
            <a:off x="7788170" y="2290715"/>
            <a:ext cx="2026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DCFBFB-15AB-8EA8-3A42-BCB0AA7CD343}"/>
              </a:ext>
            </a:extLst>
          </p:cNvPr>
          <p:cNvSpPr/>
          <p:nvPr/>
        </p:nvSpPr>
        <p:spPr>
          <a:xfrm>
            <a:off x="7117360" y="3525082"/>
            <a:ext cx="1138744" cy="349951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370EF-8145-D329-1E87-3D8BF83882E6}"/>
              </a:ext>
            </a:extLst>
          </p:cNvPr>
          <p:cNvSpPr/>
          <p:nvPr/>
        </p:nvSpPr>
        <p:spPr>
          <a:xfrm>
            <a:off x="1128896" y="4694581"/>
            <a:ext cx="1410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TRACKING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03AB72-9435-1DD3-68B1-CFCC34A8C15B}"/>
              </a:ext>
            </a:extLst>
          </p:cNvPr>
          <p:cNvSpPr/>
          <p:nvPr/>
        </p:nvSpPr>
        <p:spPr>
          <a:xfrm>
            <a:off x="6381430" y="4825133"/>
            <a:ext cx="1410456" cy="338554"/>
          </a:xfrm>
          <a:prstGeom prst="rect">
            <a:avLst/>
          </a:prstGeom>
          <a:gradFill flip="none" rotWithShape="1">
            <a:gsLst>
              <a:gs pos="0">
                <a:srgbClr val="FDE44D"/>
              </a:gs>
              <a:gs pos="100000">
                <a:srgbClr val="FF000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RECORD</a:t>
            </a:r>
            <a:endParaRPr lang="en-US" altLang="en-US" sz="16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908EC6-CE77-4BFE-3B01-48A4DBF9049F}"/>
              </a:ext>
            </a:extLst>
          </p:cNvPr>
          <p:cNvSpPr txBox="1"/>
          <p:nvPr/>
        </p:nvSpPr>
        <p:spPr>
          <a:xfrm>
            <a:off x="934279" y="3554619"/>
            <a:ext cx="237081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 to </a:t>
            </a:r>
            <a:r>
              <a:rPr 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 items</a:t>
            </a:r>
            <a:r>
              <a:rPr 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Index, Date, Hour, Lot Number, QTY, PIC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AC2D41-C2DE-ED0A-BC5B-CCE98B9A2255}"/>
              </a:ext>
            </a:extLst>
          </p:cNvPr>
          <p:cNvSpPr/>
          <p:nvPr/>
        </p:nvSpPr>
        <p:spPr>
          <a:xfrm>
            <a:off x="385557" y="4975924"/>
            <a:ext cx="215379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r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Searching on </a:t>
            </a:r>
            <a:r>
              <a:rPr lang="en-US" alt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stacked papers</a:t>
            </a:r>
          </a:p>
          <a:p>
            <a:pPr marL="228600" indent="-228600" algn="r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date separated on different papers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DE81EA-899A-3811-BFB9-DEAA6D48671E}"/>
              </a:ext>
            </a:extLst>
          </p:cNvPr>
          <p:cNvSpPr txBox="1"/>
          <p:nvPr/>
        </p:nvSpPr>
        <p:spPr>
          <a:xfrm>
            <a:off x="7788170" y="2530657"/>
            <a:ext cx="18068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 a </a:t>
            </a:r>
            <a:r>
              <a:rPr lang="en-US" alt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connected device </a:t>
            </a: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server</a:t>
            </a:r>
            <a:endParaRPr lang="en-US" altLang="en-US" sz="13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62A1C-9DAC-1C7F-EA22-BB036AAFF850}"/>
              </a:ext>
            </a:extLst>
          </p:cNvPr>
          <p:cNvSpPr txBox="1"/>
          <p:nvPr/>
        </p:nvSpPr>
        <p:spPr>
          <a:xfrm>
            <a:off x="7117360" y="3865220"/>
            <a:ext cx="1689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altLang="en-US" sz="1400" b="1" dirty="0" smtClean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items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(Part number, Lot </a:t>
            </a:r>
            <a:r>
              <a:rPr lang="en-US" alt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Number, Hour)</a:t>
            </a:r>
            <a:endParaRPr lang="en-US" altLang="en-US" sz="13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E3D489-FEE4-545F-B05B-2E0CD4F3660E}"/>
              </a:ext>
            </a:extLst>
          </p:cNvPr>
          <p:cNvSpPr/>
          <p:nvPr/>
        </p:nvSpPr>
        <p:spPr>
          <a:xfrm>
            <a:off x="6354926" y="5201662"/>
            <a:ext cx="2325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collected in </a:t>
            </a:r>
            <a:r>
              <a:rPr 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place</a:t>
            </a: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 and Search</a:t>
            </a:r>
            <a:r>
              <a:rPr lang="en-US" sz="13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3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reduce searching time.</a:t>
            </a:r>
            <a:endParaRPr lang="en-US" sz="13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0EB9A6-3410-AC35-A4DD-15F3BD71E02C}"/>
              </a:ext>
            </a:extLst>
          </p:cNvPr>
          <p:cNvSpPr/>
          <p:nvPr/>
        </p:nvSpPr>
        <p:spPr>
          <a:xfrm>
            <a:off x="3958240" y="5148130"/>
            <a:ext cx="1410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PAPER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FABD5-0E6B-D1F4-9465-AF50E4380897}"/>
              </a:ext>
            </a:extLst>
          </p:cNvPr>
          <p:cNvSpPr/>
          <p:nvPr/>
        </p:nvSpPr>
        <p:spPr>
          <a:xfrm>
            <a:off x="5327698" y="2585649"/>
            <a:ext cx="1681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02124"/>
                </a:solidFill>
                <a:latin typeface=" Arial Black"/>
                <a:ea typeface="Calibri" panose="020F0502020204030204" pitchFamily="34" charset="0"/>
                <a:cs typeface="Arial" panose="020B0604020202020204" pitchFamily="34" charset="0"/>
              </a:rPr>
              <a:t>DIGITAL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C061D-D6BB-3834-ABAE-EA1A77CC0C24}"/>
              </a:ext>
            </a:extLst>
          </p:cNvPr>
          <p:cNvSpPr/>
          <p:nvPr/>
        </p:nvSpPr>
        <p:spPr>
          <a:xfrm>
            <a:off x="1855487" y="3289431"/>
            <a:ext cx="1449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129EFE-737A-F44C-4725-A594C3A7E4EE}"/>
              </a:ext>
            </a:extLst>
          </p:cNvPr>
          <p:cNvGrpSpPr/>
          <p:nvPr/>
        </p:nvGrpSpPr>
        <p:grpSpPr>
          <a:xfrm>
            <a:off x="2623078" y="4824987"/>
            <a:ext cx="797709" cy="871987"/>
            <a:chOff x="4809675" y="2243488"/>
            <a:chExt cx="797709" cy="8719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B53370-BD18-443A-6121-8A5ADD7D3423}"/>
                </a:ext>
              </a:extLst>
            </p:cNvPr>
            <p:cNvGrpSpPr/>
            <p:nvPr/>
          </p:nvGrpSpPr>
          <p:grpSpPr>
            <a:xfrm>
              <a:off x="4809675" y="2243488"/>
              <a:ext cx="797709" cy="871987"/>
              <a:chOff x="4809675" y="2243488"/>
              <a:chExt cx="797709" cy="871987"/>
            </a:xfrm>
          </p:grpSpPr>
          <p:sp>
            <p:nvSpPr>
              <p:cNvPr id="38" name="Shape">
                <a:extLst>
                  <a:ext uri="{FF2B5EF4-FFF2-40B4-BE49-F238E27FC236}">
                    <a16:creationId xmlns:a16="http://schemas.microsoft.com/office/drawing/2014/main" id="{D541B311-817B-C7FB-A327-1DDF9872E60E}"/>
                  </a:ext>
                </a:extLst>
              </p:cNvPr>
              <p:cNvSpPr/>
              <p:nvPr/>
            </p:nvSpPr>
            <p:spPr>
              <a:xfrm rot="5400000">
                <a:off x="4870178" y="2378075"/>
                <a:ext cx="676702" cy="619059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Shape">
                <a:extLst>
                  <a:ext uri="{FF2B5EF4-FFF2-40B4-BE49-F238E27FC236}">
                    <a16:creationId xmlns:a16="http://schemas.microsoft.com/office/drawing/2014/main" id="{759DA815-B852-DF12-8597-1B4D528A965F}"/>
                  </a:ext>
                </a:extLst>
              </p:cNvPr>
              <p:cNvSpPr/>
              <p:nvPr/>
            </p:nvSpPr>
            <p:spPr>
              <a:xfrm rot="5400000">
                <a:off x="4772536" y="2280627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9EF3DC5-4CDE-311B-A06E-6817CC202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635" y="2465286"/>
              <a:ext cx="481235" cy="48123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D3CA88-12F6-069B-EC4B-38CE4C93C003}"/>
              </a:ext>
            </a:extLst>
          </p:cNvPr>
          <p:cNvGrpSpPr/>
          <p:nvPr/>
        </p:nvGrpSpPr>
        <p:grpSpPr>
          <a:xfrm>
            <a:off x="3385900" y="3531072"/>
            <a:ext cx="797709" cy="871987"/>
            <a:chOff x="4809675" y="3884969"/>
            <a:chExt cx="797709" cy="871987"/>
          </a:xfrm>
        </p:grpSpPr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9EC47B9C-B443-1E25-6899-F5D86CB19F66}"/>
                </a:ext>
              </a:extLst>
            </p:cNvPr>
            <p:cNvSpPr/>
            <p:nvPr/>
          </p:nvSpPr>
          <p:spPr>
            <a:xfrm rot="5400000">
              <a:off x="4870178" y="401476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2B15094A-78FF-2683-EB14-B97DE6182BF4}"/>
                </a:ext>
              </a:extLst>
            </p:cNvPr>
            <p:cNvSpPr/>
            <p:nvPr/>
          </p:nvSpPr>
          <p:spPr>
            <a:xfrm rot="5400000">
              <a:off x="4772536" y="3922108"/>
              <a:ext cx="871987" cy="797709"/>
            </a:xfrm>
            <a:prstGeom prst="hexagon">
              <a:avLst/>
            </a:prstGeom>
            <a:noFill/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1531862-B1E6-18B8-D973-5B4B8AAF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607" y="4105041"/>
              <a:ext cx="440135" cy="44013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BD90BE8-1312-CE97-69EA-15A0EBCAE1D3}"/>
              </a:ext>
            </a:extLst>
          </p:cNvPr>
          <p:cNvGrpSpPr/>
          <p:nvPr/>
        </p:nvGrpSpPr>
        <p:grpSpPr>
          <a:xfrm>
            <a:off x="4148722" y="2237157"/>
            <a:ext cx="797709" cy="871987"/>
            <a:chOff x="4809675" y="5441409"/>
            <a:chExt cx="797709" cy="87198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D8CA16-FBE6-B620-908C-61C27F34DA82}"/>
                </a:ext>
              </a:extLst>
            </p:cNvPr>
            <p:cNvGrpSpPr/>
            <p:nvPr/>
          </p:nvGrpSpPr>
          <p:grpSpPr>
            <a:xfrm>
              <a:off x="4809675" y="5441409"/>
              <a:ext cx="797709" cy="871987"/>
              <a:chOff x="6024055" y="1838347"/>
              <a:chExt cx="797709" cy="871987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403971EA-7CA7-6C01-2265-871653813044}"/>
                  </a:ext>
                </a:extLst>
              </p:cNvPr>
              <p:cNvSpPr/>
              <p:nvPr/>
            </p:nvSpPr>
            <p:spPr>
              <a:xfrm rot="5400000">
                <a:off x="6084558" y="1970540"/>
                <a:ext cx="676702" cy="619059"/>
              </a:xfrm>
              <a:prstGeom prst="hexagon">
                <a:avLst/>
              </a:prstGeom>
              <a:solidFill>
                <a:srgbClr val="F34C3E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Shape">
                <a:extLst>
                  <a:ext uri="{FF2B5EF4-FFF2-40B4-BE49-F238E27FC236}">
                    <a16:creationId xmlns:a16="http://schemas.microsoft.com/office/drawing/2014/main" id="{A6D6A4EB-F4D8-8ADD-71B6-CF77D663D8CC}"/>
                  </a:ext>
                </a:extLst>
              </p:cNvPr>
              <p:cNvSpPr/>
              <p:nvPr/>
            </p:nvSpPr>
            <p:spPr>
              <a:xfrm rot="5400000">
                <a:off x="5986916" y="1875486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F34C3E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FAAE38A-3AE2-429F-E18C-30A936AD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356" y="5608530"/>
              <a:ext cx="600730" cy="60073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0C8228-A729-0754-DCDC-733517A4983A}"/>
              </a:ext>
            </a:extLst>
          </p:cNvPr>
          <p:cNvGrpSpPr/>
          <p:nvPr/>
        </p:nvGrpSpPr>
        <p:grpSpPr>
          <a:xfrm>
            <a:off x="5153697" y="2891676"/>
            <a:ext cx="796006" cy="870125"/>
            <a:chOff x="3574995" y="3022193"/>
            <a:chExt cx="987607" cy="1079567"/>
          </a:xfrm>
        </p:grpSpPr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1A3095A0-4AED-820D-B719-CCBF44A5A55E}"/>
                </a:ext>
              </a:extLst>
            </p:cNvPr>
            <p:cNvSpPr/>
            <p:nvPr/>
          </p:nvSpPr>
          <p:spPr>
            <a:xfrm rot="5400000">
              <a:off x="3619920" y="3161831"/>
              <a:ext cx="897755" cy="821283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CE180336-2F70-B189-1B87-7A99F6356ABD}"/>
                </a:ext>
              </a:extLst>
            </p:cNvPr>
            <p:cNvSpPr/>
            <p:nvPr/>
          </p:nvSpPr>
          <p:spPr>
            <a:xfrm rot="5400000">
              <a:off x="3529015" y="3068173"/>
              <a:ext cx="1079567" cy="987607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059E518-82CC-6344-F725-B119F9B41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077" y="3271272"/>
              <a:ext cx="635439" cy="635439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6110A6-476A-297A-6BA3-CBA3F1FEEF8A}"/>
              </a:ext>
            </a:extLst>
          </p:cNvPr>
          <p:cNvGrpSpPr/>
          <p:nvPr/>
        </p:nvGrpSpPr>
        <p:grpSpPr>
          <a:xfrm>
            <a:off x="6156970" y="3544332"/>
            <a:ext cx="797709" cy="871987"/>
            <a:chOff x="2566538" y="3966569"/>
            <a:chExt cx="797709" cy="871987"/>
          </a:xfrm>
        </p:grpSpPr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3B08975E-562B-3B6D-FBD6-B6FF4FFE31ED}"/>
                </a:ext>
              </a:extLst>
            </p:cNvPr>
            <p:cNvSpPr/>
            <p:nvPr/>
          </p:nvSpPr>
          <p:spPr>
            <a:xfrm rot="5400000">
              <a:off x="2627041" y="4101156"/>
              <a:ext cx="676702" cy="619059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524BCF9B-2A1C-5CD8-1576-5C19F9E471BC}"/>
                </a:ext>
              </a:extLst>
            </p:cNvPr>
            <p:cNvSpPr/>
            <p:nvPr/>
          </p:nvSpPr>
          <p:spPr>
            <a:xfrm rot="5400000">
              <a:off x="2529399" y="4003708"/>
              <a:ext cx="871987" cy="797709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2A9FDCF-EE76-B764-143F-8B3C2C6F1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179" y="4206880"/>
              <a:ext cx="391278" cy="39127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2149CD-C634-22E4-3D58-68065E0B728E}"/>
              </a:ext>
            </a:extLst>
          </p:cNvPr>
          <p:cNvGrpSpPr/>
          <p:nvPr/>
        </p:nvGrpSpPr>
        <p:grpSpPr>
          <a:xfrm>
            <a:off x="5394148" y="4866813"/>
            <a:ext cx="797709" cy="871987"/>
            <a:chOff x="2566538" y="2323387"/>
            <a:chExt cx="797709" cy="871987"/>
          </a:xfrm>
        </p:grpSpPr>
        <p:sp>
          <p:nvSpPr>
            <p:cNvPr id="62" name="Shape">
              <a:extLst>
                <a:ext uri="{FF2B5EF4-FFF2-40B4-BE49-F238E27FC236}">
                  <a16:creationId xmlns:a16="http://schemas.microsoft.com/office/drawing/2014/main" id="{639D2BAC-6A17-D040-CA6B-BBBCAAC02CBA}"/>
                </a:ext>
              </a:extLst>
            </p:cNvPr>
            <p:cNvSpPr/>
            <p:nvPr/>
          </p:nvSpPr>
          <p:spPr>
            <a:xfrm rot="5400000">
              <a:off x="2627041" y="2449851"/>
              <a:ext cx="676702" cy="619059"/>
            </a:xfrm>
            <a:prstGeom prst="hexagon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F83DD538-3CC4-15B3-81D0-5EFCC90C2DD6}"/>
                </a:ext>
              </a:extLst>
            </p:cNvPr>
            <p:cNvSpPr/>
            <p:nvPr/>
          </p:nvSpPr>
          <p:spPr>
            <a:xfrm rot="5400000">
              <a:off x="2529399" y="2360526"/>
              <a:ext cx="871987" cy="797709"/>
            </a:xfrm>
            <a:prstGeom prst="hexagon">
              <a:avLst/>
            </a:prstGeom>
            <a:noFill/>
            <a:ln w="57150">
              <a:solidFill>
                <a:srgbClr val="00B05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Rounded Rectangle 148">
            <a:extLst>
              <a:ext uri="{FF2B5EF4-FFF2-40B4-BE49-F238E27FC236}">
                <a16:creationId xmlns:a16="http://schemas.microsoft.com/office/drawing/2014/main" id="{C6FEB122-09B5-DDB4-0567-8F71704E32B6}"/>
              </a:ext>
            </a:extLst>
          </p:cNvPr>
          <p:cNvSpPr/>
          <p:nvPr/>
        </p:nvSpPr>
        <p:spPr>
          <a:xfrm>
            <a:off x="3142217" y="1594078"/>
            <a:ext cx="1641073" cy="527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BEFORE</a:t>
            </a:r>
            <a:endParaRPr lang="en-ID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ounded Rectangle 159">
            <a:extLst>
              <a:ext uri="{FF2B5EF4-FFF2-40B4-BE49-F238E27FC236}">
                <a16:creationId xmlns:a16="http://schemas.microsoft.com/office/drawing/2014/main" id="{4A39DCBE-8C30-2CE7-26D0-149559AA3C9B}"/>
              </a:ext>
            </a:extLst>
          </p:cNvPr>
          <p:cNvSpPr/>
          <p:nvPr/>
        </p:nvSpPr>
        <p:spPr>
          <a:xfrm>
            <a:off x="5482628" y="1594078"/>
            <a:ext cx="1641073" cy="527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</a:t>
            </a:r>
            <a:endParaRPr lang="en-ID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F8386DC-6F92-15CA-3159-CAB4616F57FE}"/>
              </a:ext>
            </a:extLst>
          </p:cNvPr>
          <p:cNvCxnSpPr>
            <a:cxnSpLocks/>
            <a:stCxn id="20" idx="2"/>
            <a:endCxn id="42" idx="5"/>
          </p:cNvCxnSpPr>
          <p:nvPr/>
        </p:nvCxnSpPr>
        <p:spPr>
          <a:xfrm flipH="1" flipV="1">
            <a:off x="4183609" y="4203632"/>
            <a:ext cx="207267" cy="195245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4428772-19C1-C20E-B4B4-5F4803771D10}"/>
              </a:ext>
            </a:extLst>
          </p:cNvPr>
          <p:cNvCxnSpPr>
            <a:cxnSpLocks/>
            <a:stCxn id="20" idx="1"/>
            <a:endCxn id="39" idx="4"/>
          </p:cNvCxnSpPr>
          <p:nvPr/>
        </p:nvCxnSpPr>
        <p:spPr>
          <a:xfrm flipH="1">
            <a:off x="3420787" y="4870999"/>
            <a:ext cx="970089" cy="153415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802372-B392-81A0-095B-265D2312B351}"/>
              </a:ext>
            </a:extLst>
          </p:cNvPr>
          <p:cNvCxnSpPr>
            <a:cxnSpLocks/>
            <a:stCxn id="51" idx="4"/>
            <a:endCxn id="59" idx="1"/>
          </p:cNvCxnSpPr>
          <p:nvPr/>
        </p:nvCxnSpPr>
        <p:spPr>
          <a:xfrm flipV="1">
            <a:off x="5949704" y="2894411"/>
            <a:ext cx="970088" cy="196268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4529FCF-5058-DEFC-57D4-06BC35226FD2}"/>
              </a:ext>
            </a:extLst>
          </p:cNvPr>
          <p:cNvCxnSpPr>
            <a:cxnSpLocks/>
            <a:stCxn id="51" idx="0"/>
            <a:endCxn id="63" idx="3"/>
          </p:cNvCxnSpPr>
          <p:nvPr/>
        </p:nvCxnSpPr>
        <p:spPr>
          <a:xfrm>
            <a:off x="5551701" y="3761802"/>
            <a:ext cx="241301" cy="1105011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B176595-F687-1921-1CAB-951AEABF6B7E}"/>
              </a:ext>
            </a:extLst>
          </p:cNvPr>
          <p:cNvCxnSpPr>
            <a:cxnSpLocks/>
          </p:cNvCxnSpPr>
          <p:nvPr/>
        </p:nvCxnSpPr>
        <p:spPr>
          <a:xfrm flipV="1">
            <a:off x="-111399" y="1663417"/>
            <a:ext cx="0" cy="79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ight Triangle 110">
            <a:extLst>
              <a:ext uri="{FF2B5EF4-FFF2-40B4-BE49-F238E27FC236}">
                <a16:creationId xmlns:a16="http://schemas.microsoft.com/office/drawing/2014/main" id="{DD0B4E29-1727-8DCD-ED51-B95E83842029}"/>
              </a:ext>
            </a:extLst>
          </p:cNvPr>
          <p:cNvSpPr/>
          <p:nvPr/>
        </p:nvSpPr>
        <p:spPr>
          <a:xfrm rot="5400000">
            <a:off x="311273" y="1533534"/>
            <a:ext cx="1414654" cy="1291459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AC02DD80-1E51-60D7-9785-41CA02CB7E24}"/>
              </a:ext>
            </a:extLst>
          </p:cNvPr>
          <p:cNvSpPr/>
          <p:nvPr/>
        </p:nvSpPr>
        <p:spPr>
          <a:xfrm>
            <a:off x="674025" y="1477737"/>
            <a:ext cx="2249956" cy="649345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COMPARISON</a:t>
            </a:r>
            <a:endParaRPr lang="en-ID" sz="16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ight Triangle 109">
            <a:extLst>
              <a:ext uri="{FF2B5EF4-FFF2-40B4-BE49-F238E27FC236}">
                <a16:creationId xmlns:a16="http://schemas.microsoft.com/office/drawing/2014/main" id="{145A4935-4151-B819-2DFA-AD18228171FA}"/>
              </a:ext>
            </a:extLst>
          </p:cNvPr>
          <p:cNvSpPr/>
          <p:nvPr/>
        </p:nvSpPr>
        <p:spPr>
          <a:xfrm rot="5400000">
            <a:off x="326952" y="1513609"/>
            <a:ext cx="1054538" cy="962703"/>
          </a:xfrm>
          <a:prstGeom prst="rtTriangle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FC0BC417-EC69-9441-FCA3-0A5B64F93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125" y="3674691"/>
            <a:ext cx="417511" cy="417511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FBB6138E-D4E1-1FD3-5D34-00804084EAE4}"/>
              </a:ext>
            </a:extLst>
          </p:cNvPr>
          <p:cNvSpPr/>
          <p:nvPr/>
        </p:nvSpPr>
        <p:spPr>
          <a:xfrm>
            <a:off x="11929815" y="2309975"/>
            <a:ext cx="1365680" cy="52322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IDEAL CONDITION 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F96B1A1E-85F7-4B0E-FACD-300257A084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648" y="2294986"/>
            <a:ext cx="607656" cy="59567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8A493DC-D28F-A4DD-DBD8-BB3648B740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181" y="3549026"/>
            <a:ext cx="475485" cy="47548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1B7B3EE1-D48F-F7D1-683B-B7421D7A2748}"/>
              </a:ext>
            </a:extLst>
          </p:cNvPr>
          <p:cNvSpPr txBox="1"/>
          <p:nvPr/>
        </p:nvSpPr>
        <p:spPr>
          <a:xfrm>
            <a:off x="13913249" y="2213844"/>
            <a:ext cx="1745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Input by 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scan 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to get part number &amp; lot number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FB7A936-3FA0-BA77-53F9-BF49084BC4C7}"/>
              </a:ext>
            </a:extLst>
          </p:cNvPr>
          <p:cNvSpPr txBox="1"/>
          <p:nvPr/>
        </p:nvSpPr>
        <p:spPr>
          <a:xfrm>
            <a:off x="11350470" y="3576388"/>
            <a:ext cx="20566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Most Lot numbers 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don’t have  QR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DC10709-C744-A358-7527-07818F121162}"/>
              </a:ext>
            </a:extLst>
          </p:cNvPr>
          <p:cNvSpPr txBox="1"/>
          <p:nvPr/>
        </p:nvSpPr>
        <p:spPr>
          <a:xfrm>
            <a:off x="13916115" y="3576491"/>
            <a:ext cx="1892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QR doesn’t contain 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Lot number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3B93952-50BA-1B94-8D8F-0D8AC23FD9C5}"/>
              </a:ext>
            </a:extLst>
          </p:cNvPr>
          <p:cNvSpPr/>
          <p:nvPr/>
        </p:nvSpPr>
        <p:spPr>
          <a:xfrm>
            <a:off x="17402714" y="3004763"/>
            <a:ext cx="1124627" cy="321976"/>
          </a:xfrm>
          <a:prstGeom prst="rightArrow">
            <a:avLst/>
          </a:prstGeom>
          <a:gradFill>
            <a:gsLst>
              <a:gs pos="0">
                <a:srgbClr val="C00000"/>
              </a:gs>
              <a:gs pos="100000">
                <a:srgbClr val="F34C3E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83A3122-D0B7-C656-1BCD-8690075F7FD3}"/>
              </a:ext>
            </a:extLst>
          </p:cNvPr>
          <p:cNvSpPr txBox="1"/>
          <p:nvPr/>
        </p:nvSpPr>
        <p:spPr>
          <a:xfrm>
            <a:off x="17484360" y="4147365"/>
            <a:ext cx="104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PROBLEM</a:t>
            </a:r>
            <a:endParaRPr lang="en-ID" sz="14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4F3C828-8A95-8B47-4D08-8AF30CA86478}"/>
              </a:ext>
            </a:extLst>
          </p:cNvPr>
          <p:cNvSpPr txBox="1"/>
          <p:nvPr/>
        </p:nvSpPr>
        <p:spPr>
          <a:xfrm>
            <a:off x="11947861" y="4400503"/>
            <a:ext cx="352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a summary that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same format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paper check sheet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714406-9422-26D7-C2B5-E75A154733BB}"/>
              </a:ext>
            </a:extLst>
          </p:cNvPr>
          <p:cNvSpPr txBox="1"/>
          <p:nvPr/>
        </p:nvSpPr>
        <p:spPr>
          <a:xfrm>
            <a:off x="12027655" y="5515172"/>
            <a:ext cx="3222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Lines have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summary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because different check sheet formats 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1EBDB59-D0D4-5798-27FA-1B79D64A82D0}"/>
              </a:ext>
            </a:extLst>
          </p:cNvPr>
          <p:cNvSpPr/>
          <p:nvPr/>
        </p:nvSpPr>
        <p:spPr>
          <a:xfrm>
            <a:off x="11364002" y="6761868"/>
            <a:ext cx="4788565" cy="1761725"/>
          </a:xfrm>
          <a:prstGeom prst="rect">
            <a:avLst/>
          </a:prstGeom>
          <a:noFill/>
          <a:ln w="28575">
            <a:solidFill>
              <a:srgbClr val="F34C3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8" name="Hexagon 137">
            <a:extLst>
              <a:ext uri="{FF2B5EF4-FFF2-40B4-BE49-F238E27FC236}">
                <a16:creationId xmlns:a16="http://schemas.microsoft.com/office/drawing/2014/main" id="{70D0921A-0352-FF04-DEDB-5E1B227AD584}"/>
              </a:ext>
            </a:extLst>
          </p:cNvPr>
          <p:cNvSpPr/>
          <p:nvPr/>
        </p:nvSpPr>
        <p:spPr>
          <a:xfrm>
            <a:off x="12066753" y="6546083"/>
            <a:ext cx="1293629" cy="360254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TOOLS</a:t>
            </a:r>
            <a:endParaRPr lang="en-ID" sz="16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CA6A4EB4-5E15-269A-FFEB-8C19DECD51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282" y="7630817"/>
            <a:ext cx="608978" cy="60897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E93EEC-258B-3480-B6D9-DA5397E0A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9" r="17279"/>
          <a:stretch/>
        </p:blipFill>
        <p:spPr>
          <a:xfrm>
            <a:off x="15242582" y="7125037"/>
            <a:ext cx="832002" cy="631305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2B5FE5E4-CC09-45E2-90A6-7B40463112B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406" y="7050148"/>
            <a:ext cx="686746" cy="68674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CFCCD59-AD80-50ED-B57F-346C070A2E4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584" y="7194593"/>
            <a:ext cx="633219" cy="6332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4A27BC56-554B-3806-CED0-5AF0536CF20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22" y="7623060"/>
            <a:ext cx="706759" cy="628077"/>
          </a:xfrm>
          <a:prstGeom prst="rect">
            <a:avLst/>
          </a:prstGeom>
        </p:spPr>
      </p:pic>
      <p:sp>
        <p:nvSpPr>
          <p:cNvPr id="147" name="Hexagon 146">
            <a:extLst>
              <a:ext uri="{FF2B5EF4-FFF2-40B4-BE49-F238E27FC236}">
                <a16:creationId xmlns:a16="http://schemas.microsoft.com/office/drawing/2014/main" id="{DA290BF0-00F5-BD00-6612-30CA48D2D8AC}"/>
              </a:ext>
            </a:extLst>
          </p:cNvPr>
          <p:cNvSpPr/>
          <p:nvPr/>
        </p:nvSpPr>
        <p:spPr>
          <a:xfrm>
            <a:off x="11515278" y="1440115"/>
            <a:ext cx="2080714" cy="360254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STRUGGLE</a:t>
            </a:r>
            <a:endParaRPr lang="en-ID" sz="16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A5AA6DE-F4F5-7A31-6B8C-660789379D48}"/>
              </a:ext>
            </a:extLst>
          </p:cNvPr>
          <p:cNvGrpSpPr/>
          <p:nvPr/>
        </p:nvGrpSpPr>
        <p:grpSpPr>
          <a:xfrm>
            <a:off x="11417120" y="1465910"/>
            <a:ext cx="337405" cy="308664"/>
            <a:chOff x="468316" y="534232"/>
            <a:chExt cx="871987" cy="797709"/>
          </a:xfrm>
        </p:grpSpPr>
        <p:sp>
          <p:nvSpPr>
            <p:cNvPr id="149" name="Shape">
              <a:extLst>
                <a:ext uri="{FF2B5EF4-FFF2-40B4-BE49-F238E27FC236}">
                  <a16:creationId xmlns:a16="http://schemas.microsoft.com/office/drawing/2014/main" id="{3B1C6EDC-C5B0-1536-C1C7-256C63F581E9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">
              <a:extLst>
                <a:ext uri="{FF2B5EF4-FFF2-40B4-BE49-F238E27FC236}">
                  <a16:creationId xmlns:a16="http://schemas.microsoft.com/office/drawing/2014/main" id="{47484938-358B-FA92-19E0-58ABBB94CF3E}"/>
                </a:ext>
              </a:extLst>
            </p:cNvPr>
            <p:cNvSpPr/>
            <p:nvPr/>
          </p:nvSpPr>
          <p:spPr>
            <a:xfrm rot="10800000">
              <a:off x="607754" y="688011"/>
              <a:ext cx="593751" cy="543175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6A63B47-D9BA-7DE0-9C0E-72A0E7B27CB8}"/>
              </a:ext>
            </a:extLst>
          </p:cNvPr>
          <p:cNvSpPr/>
          <p:nvPr/>
        </p:nvSpPr>
        <p:spPr>
          <a:xfrm>
            <a:off x="11931851" y="3034438"/>
            <a:ext cx="1425641" cy="523220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ACTUAL CONDITION 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D9A47C3-3763-409C-5317-E6B0DE11F81D}"/>
              </a:ext>
            </a:extLst>
          </p:cNvPr>
          <p:cNvGrpSpPr/>
          <p:nvPr/>
        </p:nvGrpSpPr>
        <p:grpSpPr>
          <a:xfrm rot="20321432">
            <a:off x="13172425" y="3106851"/>
            <a:ext cx="399366" cy="399366"/>
            <a:chOff x="8398067" y="1370370"/>
            <a:chExt cx="570264" cy="570264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5C89845-B682-4D12-296B-2A2E856F74B0}"/>
                </a:ext>
              </a:extLst>
            </p:cNvPr>
            <p:cNvSpPr/>
            <p:nvPr/>
          </p:nvSpPr>
          <p:spPr>
            <a:xfrm>
              <a:off x="8398067" y="1370370"/>
              <a:ext cx="570264" cy="5702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B99E936A-15B9-F412-B30D-42567F6CB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652" y="1415955"/>
              <a:ext cx="479095" cy="479095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F93AA2-D404-8D7E-A7FC-8393D5FA86BE}"/>
              </a:ext>
            </a:extLst>
          </p:cNvPr>
          <p:cNvGrpSpPr/>
          <p:nvPr/>
        </p:nvGrpSpPr>
        <p:grpSpPr>
          <a:xfrm>
            <a:off x="18634179" y="1489442"/>
            <a:ext cx="570264" cy="570264"/>
            <a:chOff x="8194078" y="1603760"/>
            <a:chExt cx="570264" cy="570264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EEAC4D9-675C-E975-9E77-6E37A3131E33}"/>
                </a:ext>
              </a:extLst>
            </p:cNvPr>
            <p:cNvSpPr/>
            <p:nvPr/>
          </p:nvSpPr>
          <p:spPr>
            <a:xfrm>
              <a:off x="8194078" y="1603760"/>
              <a:ext cx="570264" cy="5702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EDED656C-D678-6BA9-84CC-6FDA5013B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663" y="1649345"/>
              <a:ext cx="479095" cy="479095"/>
            </a:xfrm>
            <a:prstGeom prst="rect">
              <a:avLst/>
            </a:prstGeom>
          </p:spPr>
        </p:pic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1B9D4464-20E9-B7BE-4E49-6415843645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813" y="4980985"/>
            <a:ext cx="481235" cy="48123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04C998B7-9361-6D24-84D6-DD8CFD8E28B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811">
            <a:off x="14063139" y="5005902"/>
            <a:ext cx="459647" cy="459647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B0577FF6-35F7-EE35-C3E6-48EE9E168FED}"/>
              </a:ext>
            </a:extLst>
          </p:cNvPr>
          <p:cNvSpPr txBox="1"/>
          <p:nvPr/>
        </p:nvSpPr>
        <p:spPr>
          <a:xfrm>
            <a:off x="13216918" y="4718557"/>
            <a:ext cx="580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ID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5512B90C-B2E7-6BAF-7FEA-E6D636CE68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190" y="4912154"/>
            <a:ext cx="595872" cy="595872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0D51696C-CE91-9075-18D8-252F215A9E4A}"/>
              </a:ext>
            </a:extLst>
          </p:cNvPr>
          <p:cNvSpPr/>
          <p:nvPr/>
        </p:nvSpPr>
        <p:spPr>
          <a:xfrm>
            <a:off x="19540861" y="9247894"/>
            <a:ext cx="2607863" cy="1044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1F60103-34CF-E54C-8B1B-1211F117DBAA}"/>
              </a:ext>
            </a:extLst>
          </p:cNvPr>
          <p:cNvSpPr/>
          <p:nvPr/>
        </p:nvSpPr>
        <p:spPr>
          <a:xfrm>
            <a:off x="18273427" y="5908375"/>
            <a:ext cx="8253721" cy="440225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5" name="Hexagon 174">
            <a:extLst>
              <a:ext uri="{FF2B5EF4-FFF2-40B4-BE49-F238E27FC236}">
                <a16:creationId xmlns:a16="http://schemas.microsoft.com/office/drawing/2014/main" id="{AAAB5CE7-189C-406B-77D8-BAF017C4AF4B}"/>
              </a:ext>
            </a:extLst>
          </p:cNvPr>
          <p:cNvSpPr/>
          <p:nvPr/>
        </p:nvSpPr>
        <p:spPr>
          <a:xfrm>
            <a:off x="1046685" y="6308212"/>
            <a:ext cx="2063611" cy="527414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FEATURES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7B312B3-8AA4-83A0-FCE4-AAAC31B0F2A3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38409" b="-1"/>
          <a:stretch/>
        </p:blipFill>
        <p:spPr>
          <a:xfrm>
            <a:off x="17974957" y="4738053"/>
            <a:ext cx="3551360" cy="1404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BFE75D02-4D31-BF8B-8119-AF494A5093DB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t="38734"/>
          <a:stretch/>
        </p:blipFill>
        <p:spPr>
          <a:xfrm>
            <a:off x="17803619" y="9262215"/>
            <a:ext cx="3530187" cy="13968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23D9F8CC-B1C2-62B6-607C-898ADEF6705D}"/>
              </a:ext>
            </a:extLst>
          </p:cNvPr>
          <p:cNvSpPr/>
          <p:nvPr/>
        </p:nvSpPr>
        <p:spPr>
          <a:xfrm>
            <a:off x="8626826" y="7697995"/>
            <a:ext cx="22595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 SEARCHING 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6C4270EE-CED1-4DDF-CCEC-79CD40C630A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5104" r="14035" b="33557"/>
          <a:stretch/>
        </p:blipFill>
        <p:spPr>
          <a:xfrm>
            <a:off x="3465259" y="9651279"/>
            <a:ext cx="2105944" cy="10401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89722774-270D-6B36-7B06-849EA966EB42}"/>
              </a:ext>
            </a:extLst>
          </p:cNvPr>
          <p:cNvSpPr/>
          <p:nvPr/>
        </p:nvSpPr>
        <p:spPr>
          <a:xfrm>
            <a:off x="1648135" y="7241806"/>
            <a:ext cx="37608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altLang="en-US" sz="2000" dirty="0" smtClean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LINES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6ED69DC-8B8C-98D4-767E-5946A0AFFC8A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t="5387" r="14832" b="7284"/>
          <a:stretch/>
        </p:blipFill>
        <p:spPr>
          <a:xfrm>
            <a:off x="12480555" y="9870888"/>
            <a:ext cx="1465608" cy="10401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56B9D60D-0F18-311B-BD99-601FF1CEC048}"/>
              </a:ext>
            </a:extLst>
          </p:cNvPr>
          <p:cNvSpPr/>
          <p:nvPr/>
        </p:nvSpPr>
        <p:spPr>
          <a:xfrm>
            <a:off x="7335472" y="6574499"/>
            <a:ext cx="22595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 INPUT DATA</a:t>
            </a:r>
          </a:p>
        </p:txBody>
      </p:sp>
      <p:sp>
        <p:nvSpPr>
          <p:cNvPr id="183" name="Down Arrow 13">
            <a:extLst>
              <a:ext uri="{FF2B5EF4-FFF2-40B4-BE49-F238E27FC236}">
                <a16:creationId xmlns:a16="http://schemas.microsoft.com/office/drawing/2014/main" id="{F63946B4-7059-0B9F-65BE-1FDEDA2AA2F0}"/>
              </a:ext>
            </a:extLst>
          </p:cNvPr>
          <p:cNvSpPr/>
          <p:nvPr/>
        </p:nvSpPr>
        <p:spPr>
          <a:xfrm rot="16200000">
            <a:off x="18448483" y="9086345"/>
            <a:ext cx="439210" cy="967352"/>
          </a:xfrm>
          <a:prstGeom prst="downArrow">
            <a:avLst>
              <a:gd name="adj1" fmla="val 55402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4348919-BE3B-3C40-E21B-5BFA2EC8CAF3}"/>
              </a:ext>
            </a:extLst>
          </p:cNvPr>
          <p:cNvGrpSpPr/>
          <p:nvPr/>
        </p:nvGrpSpPr>
        <p:grpSpPr>
          <a:xfrm>
            <a:off x="694437" y="6287555"/>
            <a:ext cx="533720" cy="488256"/>
            <a:chOff x="468316" y="534232"/>
            <a:chExt cx="871987" cy="797709"/>
          </a:xfrm>
        </p:grpSpPr>
        <p:sp>
          <p:nvSpPr>
            <p:cNvPr id="185" name="Shape">
              <a:extLst>
                <a:ext uri="{FF2B5EF4-FFF2-40B4-BE49-F238E27FC236}">
                  <a16:creationId xmlns:a16="http://schemas.microsoft.com/office/drawing/2014/main" id="{F8D166EF-E0DC-38B5-4F78-E7BBC71EAF5C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Shape">
              <a:extLst>
                <a:ext uri="{FF2B5EF4-FFF2-40B4-BE49-F238E27FC236}">
                  <a16:creationId xmlns:a16="http://schemas.microsoft.com/office/drawing/2014/main" id="{E8FBCBFF-0A22-9C43-06EA-5DA106EDD1BA}"/>
                </a:ext>
              </a:extLst>
            </p:cNvPr>
            <p:cNvSpPr/>
            <p:nvPr/>
          </p:nvSpPr>
          <p:spPr>
            <a:xfrm rot="10800000">
              <a:off x="582212" y="647988"/>
              <a:ext cx="631823" cy="578003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7" name="Rounded Rectangle 63">
            <a:extLst>
              <a:ext uri="{FF2B5EF4-FFF2-40B4-BE49-F238E27FC236}">
                <a16:creationId xmlns:a16="http://schemas.microsoft.com/office/drawing/2014/main" id="{C948EB96-6B3F-6862-9AD2-7B7696BEFAA9}"/>
              </a:ext>
            </a:extLst>
          </p:cNvPr>
          <p:cNvSpPr/>
          <p:nvPr/>
        </p:nvSpPr>
        <p:spPr>
          <a:xfrm>
            <a:off x="17654777" y="7448136"/>
            <a:ext cx="2702257" cy="47955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5E7955E-147C-029B-AD5B-4C069D06FC85}"/>
              </a:ext>
            </a:extLst>
          </p:cNvPr>
          <p:cNvSpPr txBox="1"/>
          <p:nvPr/>
        </p:nvSpPr>
        <p:spPr>
          <a:xfrm>
            <a:off x="19666454" y="7251594"/>
            <a:ext cx="261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some lines has </a:t>
            </a:r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different format.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a website that compatible </a:t>
            </a:r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with all lines</a:t>
            </a:r>
            <a:endParaRPr lang="en-ID" sz="1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9815723-ED9C-DAB5-0389-DF0724026754}"/>
              </a:ext>
            </a:extLst>
          </p:cNvPr>
          <p:cNvCxnSpPr>
            <a:cxnSpLocks/>
          </p:cNvCxnSpPr>
          <p:nvPr/>
        </p:nvCxnSpPr>
        <p:spPr>
          <a:xfrm>
            <a:off x="1690275" y="7960860"/>
            <a:ext cx="22155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B6FA04F-251E-4174-DF90-D0B382F8DE68}"/>
              </a:ext>
            </a:extLst>
          </p:cNvPr>
          <p:cNvGrpSpPr/>
          <p:nvPr/>
        </p:nvGrpSpPr>
        <p:grpSpPr>
          <a:xfrm>
            <a:off x="9278353" y="7184892"/>
            <a:ext cx="190886" cy="174626"/>
            <a:chOff x="2186291" y="168569"/>
            <a:chExt cx="741407" cy="678252"/>
          </a:xfrm>
        </p:grpSpPr>
        <p:sp>
          <p:nvSpPr>
            <p:cNvPr id="191" name="Shape">
              <a:extLst>
                <a:ext uri="{FF2B5EF4-FFF2-40B4-BE49-F238E27FC236}">
                  <a16:creationId xmlns:a16="http://schemas.microsoft.com/office/drawing/2014/main" id="{F2036C3E-3F55-0CDC-64A4-7719C26ECAF7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Shape">
              <a:extLst>
                <a:ext uri="{FF2B5EF4-FFF2-40B4-BE49-F238E27FC236}">
                  <a16:creationId xmlns:a16="http://schemas.microsoft.com/office/drawing/2014/main" id="{BA5B508A-16A6-EBD2-E0CC-C1013FE6E5AE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BF9006E-4EDD-2CCD-479C-576F4C85B8A8}"/>
              </a:ext>
            </a:extLst>
          </p:cNvPr>
          <p:cNvCxnSpPr>
            <a:cxnSpLocks/>
          </p:cNvCxnSpPr>
          <p:nvPr/>
        </p:nvCxnSpPr>
        <p:spPr>
          <a:xfrm>
            <a:off x="7433953" y="7282385"/>
            <a:ext cx="18508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5CEC5B0-1112-0407-CFC3-7008F5C8E7BA}"/>
              </a:ext>
            </a:extLst>
          </p:cNvPr>
          <p:cNvGrpSpPr/>
          <p:nvPr/>
        </p:nvGrpSpPr>
        <p:grpSpPr>
          <a:xfrm>
            <a:off x="3921559" y="7847993"/>
            <a:ext cx="190886" cy="174626"/>
            <a:chOff x="2186291" y="168569"/>
            <a:chExt cx="741407" cy="678252"/>
          </a:xfrm>
        </p:grpSpPr>
        <p:sp>
          <p:nvSpPr>
            <p:cNvPr id="195" name="Shape">
              <a:extLst>
                <a:ext uri="{FF2B5EF4-FFF2-40B4-BE49-F238E27FC236}">
                  <a16:creationId xmlns:a16="http://schemas.microsoft.com/office/drawing/2014/main" id="{E417B604-A1EC-719C-F6B4-0AE11B3017C8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Shape">
              <a:extLst>
                <a:ext uri="{FF2B5EF4-FFF2-40B4-BE49-F238E27FC236}">
                  <a16:creationId xmlns:a16="http://schemas.microsoft.com/office/drawing/2014/main" id="{3F633099-E9D0-8C75-06FF-CEEB0AFDCD2D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57E1208-48E6-0F40-1D8B-DDC3F152FC4A}"/>
              </a:ext>
            </a:extLst>
          </p:cNvPr>
          <p:cNvCxnSpPr>
            <a:cxnSpLocks/>
          </p:cNvCxnSpPr>
          <p:nvPr/>
        </p:nvCxnSpPr>
        <p:spPr>
          <a:xfrm>
            <a:off x="8754135" y="8413595"/>
            <a:ext cx="16842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8BD97F5-F6AE-EBDE-F037-5BCC0AAF1C8C}"/>
              </a:ext>
            </a:extLst>
          </p:cNvPr>
          <p:cNvGrpSpPr/>
          <p:nvPr/>
        </p:nvGrpSpPr>
        <p:grpSpPr>
          <a:xfrm>
            <a:off x="10439638" y="8286785"/>
            <a:ext cx="190886" cy="174626"/>
            <a:chOff x="2186291" y="168569"/>
            <a:chExt cx="741407" cy="678252"/>
          </a:xfrm>
        </p:grpSpPr>
        <p:sp>
          <p:nvSpPr>
            <p:cNvPr id="199" name="Shape">
              <a:extLst>
                <a:ext uri="{FF2B5EF4-FFF2-40B4-BE49-F238E27FC236}">
                  <a16:creationId xmlns:a16="http://schemas.microsoft.com/office/drawing/2014/main" id="{EF099100-ACEF-25E4-FDCF-78A96905CBE3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Shape">
              <a:extLst>
                <a:ext uri="{FF2B5EF4-FFF2-40B4-BE49-F238E27FC236}">
                  <a16:creationId xmlns:a16="http://schemas.microsoft.com/office/drawing/2014/main" id="{A5F7D31F-3BC4-9B4A-34EB-5825B81EB1FC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D95E4884-D5D1-6128-AE7B-E8EE29EC42CB}"/>
              </a:ext>
            </a:extLst>
          </p:cNvPr>
          <p:cNvSpPr txBox="1"/>
          <p:nvPr/>
        </p:nvSpPr>
        <p:spPr>
          <a:xfrm rot="16200000">
            <a:off x="18885386" y="7509070"/>
            <a:ext cx="1042981" cy="338554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34C3E"/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PROBLEM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DC849C-FFAA-DA06-DA4E-336564C8D3D5}"/>
              </a:ext>
            </a:extLst>
          </p:cNvPr>
          <p:cNvSpPr/>
          <p:nvPr/>
        </p:nvSpPr>
        <p:spPr>
          <a:xfrm>
            <a:off x="4319060" y="7672757"/>
            <a:ext cx="1893267" cy="1004334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a website that compatible </a:t>
            </a:r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with all lines</a:t>
            </a:r>
            <a:endParaRPr lang="en-ID" sz="14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ED3AB-DDAD-63A8-C783-BA6BF3A1F739}"/>
              </a:ext>
            </a:extLst>
          </p:cNvPr>
          <p:cNvSpPr txBox="1"/>
          <p:nvPr/>
        </p:nvSpPr>
        <p:spPr>
          <a:xfrm>
            <a:off x="1018600" y="7413657"/>
            <a:ext cx="548640" cy="5626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D" sz="2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792D5D-A18D-1FDA-7B69-63F5E6B3D226}"/>
              </a:ext>
            </a:extLst>
          </p:cNvPr>
          <p:cNvSpPr txBox="1"/>
          <p:nvPr/>
        </p:nvSpPr>
        <p:spPr>
          <a:xfrm>
            <a:off x="6736889" y="6796663"/>
            <a:ext cx="548640" cy="5626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D" sz="2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971F2A-B943-D532-472B-67247C356F4C}"/>
              </a:ext>
            </a:extLst>
          </p:cNvPr>
          <p:cNvSpPr txBox="1"/>
          <p:nvPr/>
        </p:nvSpPr>
        <p:spPr>
          <a:xfrm>
            <a:off x="4218165" y="7052770"/>
            <a:ext cx="22260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lines has </a:t>
            </a:r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different format.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7F0D52B-EBD5-BA5B-A4AA-E27BB2EC1217}"/>
              </a:ext>
            </a:extLst>
          </p:cNvPr>
          <p:cNvSpPr/>
          <p:nvPr/>
        </p:nvSpPr>
        <p:spPr>
          <a:xfrm>
            <a:off x="4446108" y="6694052"/>
            <a:ext cx="1655289" cy="338554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FF000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STRUGGLE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206A9-3573-EDD0-B9F0-3DC23C363FCD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3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9792D5D-A18D-1FDA-7B69-63F5E6B3D226}"/>
              </a:ext>
            </a:extLst>
          </p:cNvPr>
          <p:cNvSpPr txBox="1"/>
          <p:nvPr/>
        </p:nvSpPr>
        <p:spPr>
          <a:xfrm>
            <a:off x="7981316" y="7839222"/>
            <a:ext cx="548640" cy="5626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</a:t>
            </a:r>
            <a:endParaRPr lang="en-ID" sz="2000" b="1" dirty="0"/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E3E15955-0CE7-41A2-FC7B-50B1BB27157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27" y="5086276"/>
            <a:ext cx="393897" cy="393897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6919792" y="2221851"/>
            <a:ext cx="797709" cy="871987"/>
            <a:chOff x="6919792" y="2221851"/>
            <a:chExt cx="797709" cy="8719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895A464-C360-F335-284A-EB045C17DE27}"/>
                </a:ext>
              </a:extLst>
            </p:cNvPr>
            <p:cNvGrpSpPr/>
            <p:nvPr/>
          </p:nvGrpSpPr>
          <p:grpSpPr>
            <a:xfrm>
              <a:off x="6919792" y="2221851"/>
              <a:ext cx="797709" cy="871987"/>
              <a:chOff x="2566538" y="5444251"/>
              <a:chExt cx="797709" cy="871987"/>
            </a:xfrm>
          </p:grpSpPr>
          <p:sp>
            <p:nvSpPr>
              <p:cNvPr id="58" name="Shape">
                <a:extLst>
                  <a:ext uri="{FF2B5EF4-FFF2-40B4-BE49-F238E27FC236}">
                    <a16:creationId xmlns:a16="http://schemas.microsoft.com/office/drawing/2014/main" id="{9A4ADA4E-AFBC-B8E2-CD42-DDEEDCBDE71F}"/>
                  </a:ext>
                </a:extLst>
              </p:cNvPr>
              <p:cNvSpPr/>
              <p:nvPr/>
            </p:nvSpPr>
            <p:spPr>
              <a:xfrm rot="5400000">
                <a:off x="2627041" y="5570715"/>
                <a:ext cx="676702" cy="619059"/>
              </a:xfrm>
              <a:prstGeom prst="hexagon">
                <a:avLst/>
              </a:prstGeom>
              <a:solidFill>
                <a:srgbClr val="00B05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Shape">
                <a:extLst>
                  <a:ext uri="{FF2B5EF4-FFF2-40B4-BE49-F238E27FC236}">
                    <a16:creationId xmlns:a16="http://schemas.microsoft.com/office/drawing/2014/main" id="{45E26999-FD1B-C506-5783-AA01AFB8C975}"/>
                  </a:ext>
                </a:extLst>
              </p:cNvPr>
              <p:cNvSpPr/>
              <p:nvPr/>
            </p:nvSpPr>
            <p:spPr>
              <a:xfrm rot="5400000">
                <a:off x="2529399" y="5481390"/>
                <a:ext cx="871987" cy="797709"/>
              </a:xfrm>
              <a:prstGeom prst="hexagon">
                <a:avLst/>
              </a:prstGeom>
              <a:noFill/>
              <a:ln w="57150">
                <a:solidFill>
                  <a:srgbClr val="00B05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9550D38F-2289-FE10-D512-BACD9A6D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4811">
              <a:off x="7103678" y="2449055"/>
              <a:ext cx="459647" cy="459647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463" y="9908541"/>
            <a:ext cx="430178" cy="43017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216" y="6571468"/>
            <a:ext cx="521508" cy="52150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60" y="7797411"/>
            <a:ext cx="373023" cy="373023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71DCFBFB-15AB-8EA8-3A42-BCB0AA7CD343}"/>
              </a:ext>
            </a:extLst>
          </p:cNvPr>
          <p:cNvSpPr/>
          <p:nvPr/>
        </p:nvSpPr>
        <p:spPr>
          <a:xfrm>
            <a:off x="10496913" y="2774251"/>
            <a:ext cx="1138744" cy="349951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564B6D1-06D4-02F1-8403-D466137D708E}"/>
              </a:ext>
            </a:extLst>
          </p:cNvPr>
          <p:cNvGrpSpPr/>
          <p:nvPr/>
        </p:nvGrpSpPr>
        <p:grpSpPr>
          <a:xfrm>
            <a:off x="10156510" y="2635093"/>
            <a:ext cx="609797" cy="609797"/>
            <a:chOff x="8980676" y="3577303"/>
            <a:chExt cx="1378239" cy="1378239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7FF204C-B94B-3889-BF4B-D40524FFC7C6}"/>
                </a:ext>
              </a:extLst>
            </p:cNvPr>
            <p:cNvSpPr/>
            <p:nvPr/>
          </p:nvSpPr>
          <p:spPr>
            <a:xfrm>
              <a:off x="8980676" y="3577303"/>
              <a:ext cx="1378239" cy="13782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3600" b="1" dirty="0"/>
                <a:t>1</a:t>
              </a:r>
              <a:endParaRPr lang="en-ID" sz="2400" b="1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922C606-4AC8-6505-93C3-DC6DA33C76DB}"/>
                </a:ext>
              </a:extLst>
            </p:cNvPr>
            <p:cNvSpPr/>
            <p:nvPr/>
          </p:nvSpPr>
          <p:spPr>
            <a:xfrm>
              <a:off x="9128256" y="3724882"/>
              <a:ext cx="1083081" cy="1083081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203AB72-9435-1DD3-68B1-CFCC34A8C15B}"/>
              </a:ext>
            </a:extLst>
          </p:cNvPr>
          <p:cNvSpPr/>
          <p:nvPr/>
        </p:nvSpPr>
        <p:spPr>
          <a:xfrm>
            <a:off x="10438412" y="4903862"/>
            <a:ext cx="1410456" cy="338554"/>
          </a:xfrm>
          <a:prstGeom prst="rect">
            <a:avLst/>
          </a:prstGeom>
          <a:gradFill flip="none" rotWithShape="1">
            <a:gsLst>
              <a:gs pos="0">
                <a:srgbClr val="FDE44D"/>
              </a:gs>
              <a:gs pos="100000">
                <a:srgbClr val="FF0000"/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RECORD</a:t>
            </a:r>
            <a:endParaRPr lang="en-US" altLang="en-US" sz="16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564B6D1-06D4-02F1-8403-D466137D708E}"/>
              </a:ext>
            </a:extLst>
          </p:cNvPr>
          <p:cNvGrpSpPr/>
          <p:nvPr/>
        </p:nvGrpSpPr>
        <p:grpSpPr>
          <a:xfrm>
            <a:off x="10153376" y="4765101"/>
            <a:ext cx="609797" cy="609797"/>
            <a:chOff x="8980676" y="3577303"/>
            <a:chExt cx="1378239" cy="1378239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7FF204C-B94B-3889-BF4B-D40524FFC7C6}"/>
                </a:ext>
              </a:extLst>
            </p:cNvPr>
            <p:cNvSpPr/>
            <p:nvPr/>
          </p:nvSpPr>
          <p:spPr>
            <a:xfrm>
              <a:off x="8980676" y="3577303"/>
              <a:ext cx="1378239" cy="13782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3600" b="1" dirty="0" smtClean="0"/>
                <a:t>2</a:t>
              </a:r>
              <a:endParaRPr lang="en-ID" sz="2400" b="1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922C606-4AC8-6505-93C3-DC6DA33C76DB}"/>
                </a:ext>
              </a:extLst>
            </p:cNvPr>
            <p:cNvSpPr/>
            <p:nvPr/>
          </p:nvSpPr>
          <p:spPr>
            <a:xfrm>
              <a:off x="9128256" y="3724882"/>
              <a:ext cx="1083081" cy="1083081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35176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119322" y="5030352"/>
            <a:ext cx="3998453" cy="2100713"/>
          </a:xfrm>
          <a:prstGeom prst="roundRect">
            <a:avLst>
              <a:gd name="adj" fmla="val 339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>
            <a:off x="7773240" y="5288413"/>
            <a:ext cx="5055819" cy="3243084"/>
          </a:xfrm>
          <a:custGeom>
            <a:avLst/>
            <a:gdLst>
              <a:gd name="connsiteX0" fmla="*/ 0 w 5417966"/>
              <a:gd name="connsiteY0" fmla="*/ 0 h 3475386"/>
              <a:gd name="connsiteX1" fmla="*/ 3549340 w 5417966"/>
              <a:gd name="connsiteY1" fmla="*/ 0 h 3475386"/>
              <a:gd name="connsiteX2" fmla="*/ 5417966 w 5417966"/>
              <a:gd name="connsiteY2" fmla="*/ 3475386 h 3475386"/>
              <a:gd name="connsiteX3" fmla="*/ 0 w 5417966"/>
              <a:gd name="connsiteY3" fmla="*/ 3475386 h 3475386"/>
              <a:gd name="connsiteX4" fmla="*/ 0 w 5417966"/>
              <a:gd name="connsiteY4" fmla="*/ 0 h 347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7966" h="3475386">
                <a:moveTo>
                  <a:pt x="0" y="0"/>
                </a:moveTo>
                <a:lnTo>
                  <a:pt x="3549340" y="0"/>
                </a:lnTo>
                <a:lnTo>
                  <a:pt x="5417966" y="3475386"/>
                </a:lnTo>
                <a:lnTo>
                  <a:pt x="0" y="34753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11312692" y="5288413"/>
            <a:ext cx="5158053" cy="3243084"/>
          </a:xfrm>
          <a:custGeom>
            <a:avLst/>
            <a:gdLst>
              <a:gd name="connsiteX0" fmla="*/ 0 w 5527523"/>
              <a:gd name="connsiteY0" fmla="*/ 0 h 3475386"/>
              <a:gd name="connsiteX1" fmla="*/ 5527523 w 5527523"/>
              <a:gd name="connsiteY1" fmla="*/ 0 h 3475386"/>
              <a:gd name="connsiteX2" fmla="*/ 5527523 w 5527523"/>
              <a:gd name="connsiteY2" fmla="*/ 3475386 h 3475386"/>
              <a:gd name="connsiteX3" fmla="*/ 1868626 w 5527523"/>
              <a:gd name="connsiteY3" fmla="*/ 3475386 h 3475386"/>
              <a:gd name="connsiteX4" fmla="*/ 0 w 5527523"/>
              <a:gd name="connsiteY4" fmla="*/ 0 h 347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7523" h="3475386">
                <a:moveTo>
                  <a:pt x="0" y="0"/>
                </a:moveTo>
                <a:lnTo>
                  <a:pt x="5527523" y="0"/>
                </a:lnTo>
                <a:lnTo>
                  <a:pt x="5527523" y="3475386"/>
                </a:lnTo>
                <a:lnTo>
                  <a:pt x="1868626" y="34753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Diagonal Corners Rounded 135">
            <a:extLst>
              <a:ext uri="{FF2B5EF4-FFF2-40B4-BE49-F238E27FC236}">
                <a16:creationId xmlns:a16="http://schemas.microsoft.com/office/drawing/2014/main" id="{F39A7492-C8AD-A0D8-7028-008B5B5211F0}"/>
              </a:ext>
            </a:extLst>
          </p:cNvPr>
          <p:cNvSpPr/>
          <p:nvPr/>
        </p:nvSpPr>
        <p:spPr>
          <a:xfrm>
            <a:off x="2197262" y="1298043"/>
            <a:ext cx="13988568" cy="2954664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8" name="Rounded Rectangle 159">
            <a:extLst>
              <a:ext uri="{FF2B5EF4-FFF2-40B4-BE49-F238E27FC236}">
                <a16:creationId xmlns:a16="http://schemas.microsoft.com/office/drawing/2014/main" id="{0E23D8E5-75FC-C794-D224-02D7448BEF6F}"/>
              </a:ext>
            </a:extLst>
          </p:cNvPr>
          <p:cNvSpPr/>
          <p:nvPr/>
        </p:nvSpPr>
        <p:spPr>
          <a:xfrm>
            <a:off x="988210" y="5861998"/>
            <a:ext cx="2413320" cy="515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u="sng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SYSTEM</a:t>
            </a:r>
          </a:p>
          <a:p>
            <a:pPr algn="ctr"/>
            <a:r>
              <a:rPr lang="en-ID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TYPING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9881A27-D154-7FF4-CD75-B73C1835098D}"/>
              </a:ext>
            </a:extLst>
          </p:cNvPr>
          <p:cNvSpPr/>
          <p:nvPr/>
        </p:nvSpPr>
        <p:spPr>
          <a:xfrm>
            <a:off x="7914191" y="5428852"/>
            <a:ext cx="8694096" cy="321680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2A01B2D-5F2A-4D9F-5C29-1E1B87E28503}"/>
              </a:ext>
            </a:extLst>
          </p:cNvPr>
          <p:cNvCxnSpPr>
            <a:cxnSpLocks/>
          </p:cNvCxnSpPr>
          <p:nvPr/>
        </p:nvCxnSpPr>
        <p:spPr>
          <a:xfrm flipH="1">
            <a:off x="-1889654" y="7645204"/>
            <a:ext cx="1379076" cy="0"/>
          </a:xfrm>
          <a:prstGeom prst="line">
            <a:avLst/>
          </a:prstGeom>
          <a:ln w="177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5A88E3-C744-300F-6D28-F35D50ABEF80}"/>
              </a:ext>
            </a:extLst>
          </p:cNvPr>
          <p:cNvCxnSpPr>
            <a:cxnSpLocks/>
          </p:cNvCxnSpPr>
          <p:nvPr/>
        </p:nvCxnSpPr>
        <p:spPr>
          <a:xfrm flipH="1" flipV="1">
            <a:off x="-2125779" y="4814821"/>
            <a:ext cx="1419488" cy="5230"/>
          </a:xfrm>
          <a:prstGeom prst="line">
            <a:avLst/>
          </a:prstGeom>
          <a:ln w="177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8882E4-EF10-CE59-5680-38029E0BEA39}"/>
              </a:ext>
            </a:extLst>
          </p:cNvPr>
          <p:cNvCxnSpPr>
            <a:cxnSpLocks/>
          </p:cNvCxnSpPr>
          <p:nvPr/>
        </p:nvCxnSpPr>
        <p:spPr>
          <a:xfrm flipH="1">
            <a:off x="1210654" y="3156367"/>
            <a:ext cx="1976640" cy="0"/>
          </a:xfrm>
          <a:prstGeom prst="line">
            <a:avLst/>
          </a:prstGeom>
          <a:ln w="177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/>
          <p:cNvSpPr/>
          <p:nvPr/>
        </p:nvSpPr>
        <p:spPr>
          <a:xfrm>
            <a:off x="18234204" y="7847863"/>
            <a:ext cx="1693358" cy="683634"/>
          </a:xfrm>
          <a:prstGeom prst="homePlate">
            <a:avLst/>
          </a:prstGeom>
          <a:gradFill>
            <a:gsLst>
              <a:gs pos="100000">
                <a:srgbClr val="00B050"/>
              </a:gs>
              <a:gs pos="18000">
                <a:schemeClr val="accent1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b="1" dirty="0"/>
              <a:t>  NEXT     </a:t>
            </a:r>
          </a:p>
          <a:p>
            <a:r>
              <a:rPr lang="en-ID" b="1" dirty="0"/>
              <a:t>  PROJECT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8163874" y="6311722"/>
            <a:ext cx="34854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Need a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Smartphone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device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BOP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input lot number directly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5965" y="7535028"/>
            <a:ext cx="15673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scan 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system for faster data input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0835677" y="7902000"/>
            <a:ext cx="1632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Will be continued by </a:t>
            </a:r>
            <a:r>
              <a:rPr lang="en-ID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BF43 Team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F76578-052D-A082-037A-A44866494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028">
            <a:off x="12655746" y="6534973"/>
            <a:ext cx="380091" cy="380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881" y="7273493"/>
            <a:ext cx="671926" cy="6719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55" y="-1110461"/>
            <a:ext cx="642014" cy="642014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2371365" y="-1281570"/>
            <a:ext cx="2474452" cy="1062454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      Tracking Lot number less than 1 minute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t="2194" r="15000" b="6976"/>
          <a:stretch/>
        </p:blipFill>
        <p:spPr>
          <a:xfrm>
            <a:off x="4173902" y="1654848"/>
            <a:ext cx="2978293" cy="220032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5" t="890" r="15354" b="5037"/>
          <a:stretch/>
        </p:blipFill>
        <p:spPr>
          <a:xfrm>
            <a:off x="8116661" y="1599617"/>
            <a:ext cx="2471636" cy="252385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5" t="584" r="15309" b="6452"/>
          <a:stretch/>
        </p:blipFill>
        <p:spPr>
          <a:xfrm>
            <a:off x="17461729" y="1032053"/>
            <a:ext cx="3871855" cy="391116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484" y="1501562"/>
            <a:ext cx="3829712" cy="215421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7" t="5566" r="13707" b="3604"/>
          <a:stretch/>
        </p:blipFill>
        <p:spPr>
          <a:xfrm>
            <a:off x="6980422" y="-4040942"/>
            <a:ext cx="5172503" cy="382137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B6C54A8-4264-2157-961A-77B1CA1696A7}"/>
              </a:ext>
            </a:extLst>
          </p:cNvPr>
          <p:cNvGrpSpPr/>
          <p:nvPr/>
        </p:nvGrpSpPr>
        <p:grpSpPr>
          <a:xfrm>
            <a:off x="1554408" y="213464"/>
            <a:ext cx="741407" cy="678252"/>
            <a:chOff x="2186291" y="168569"/>
            <a:chExt cx="741407" cy="678252"/>
          </a:xfrm>
        </p:grpSpPr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74FE8E54-9B4A-E379-BC50-4E146BD6A35B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EC7CB3D2-4A53-17DC-5C2B-0427E8C90852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DA64E2-F8A0-9DB5-04E3-B6EAC72305A4}"/>
              </a:ext>
            </a:extLst>
          </p:cNvPr>
          <p:cNvGrpSpPr/>
          <p:nvPr/>
        </p:nvGrpSpPr>
        <p:grpSpPr>
          <a:xfrm>
            <a:off x="1219297" y="845108"/>
            <a:ext cx="408704" cy="373890"/>
            <a:chOff x="2186291" y="168569"/>
            <a:chExt cx="741407" cy="678252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62F6C1D8-EB72-4452-C8E2-B698F92892B4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8950B01A-5145-178A-8861-6CEB777AFBE6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40C315-8626-55DD-0AFB-7EAB2D3CFEA5}"/>
              </a:ext>
            </a:extLst>
          </p:cNvPr>
          <p:cNvCxnSpPr/>
          <p:nvPr/>
        </p:nvCxnSpPr>
        <p:spPr>
          <a:xfrm>
            <a:off x="1723467" y="984948"/>
            <a:ext cx="144623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F1786BB-4A98-572D-28A8-FCF270B8AF3C}"/>
              </a:ext>
            </a:extLst>
          </p:cNvPr>
          <p:cNvSpPr txBox="1"/>
          <p:nvPr/>
        </p:nvSpPr>
        <p:spPr>
          <a:xfrm>
            <a:off x="2536185" y="272444"/>
            <a:ext cx="35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15">
            <a:extLst>
              <a:ext uri="{FF2B5EF4-FFF2-40B4-BE49-F238E27FC236}">
                <a16:creationId xmlns:a16="http://schemas.microsoft.com/office/drawing/2014/main" id="{0A6F4477-9143-05DA-D70D-B3106A78A227}"/>
              </a:ext>
            </a:extLst>
          </p:cNvPr>
          <p:cNvSpPr/>
          <p:nvPr/>
        </p:nvSpPr>
        <p:spPr>
          <a:xfrm>
            <a:off x="3927070" y="1480384"/>
            <a:ext cx="2059030" cy="415406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latin typeface="Arial Black" panose="020B0A04020102020204" pitchFamily="34" charset="0"/>
                <a:cs typeface="Arial" panose="020B0604020202020204" pitchFamily="34" charset="0"/>
              </a:rPr>
              <a:t>INPUT LOT  FORM</a:t>
            </a:r>
            <a:endParaRPr lang="en-US" sz="14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15">
            <a:extLst>
              <a:ext uri="{FF2B5EF4-FFF2-40B4-BE49-F238E27FC236}">
                <a16:creationId xmlns:a16="http://schemas.microsoft.com/office/drawing/2014/main" id="{F3A488EB-1119-1E32-165C-07F7A18C9258}"/>
              </a:ext>
            </a:extLst>
          </p:cNvPr>
          <p:cNvSpPr/>
          <p:nvPr/>
        </p:nvSpPr>
        <p:spPr>
          <a:xfrm>
            <a:off x="7790032" y="1384413"/>
            <a:ext cx="1410943" cy="450019"/>
          </a:xfrm>
          <a:prstGeom prst="roundRect">
            <a:avLst/>
          </a:prstGeom>
          <a:gradFill flip="none" rotWithShape="1">
            <a:gsLst>
              <a:gs pos="100000">
                <a:srgbClr val="00B050"/>
              </a:gs>
              <a:gs pos="0">
                <a:srgbClr val="0070C0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L</a:t>
            </a:r>
            <a:r>
              <a:rPr lang="en-ID" sz="1400" dirty="0">
                <a:latin typeface="Arial Black" panose="020B0A04020102020204" pitchFamily="34" charset="0"/>
                <a:cs typeface="Arial" panose="020B0604020202020204" pitchFamily="34" charset="0"/>
              </a:rPr>
              <a:t>OT RESULT</a:t>
            </a:r>
            <a:endParaRPr lang="en-US" sz="14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01089E97-1A94-53B4-541E-58B575347C9C}"/>
              </a:ext>
            </a:extLst>
          </p:cNvPr>
          <p:cNvSpPr/>
          <p:nvPr/>
        </p:nvSpPr>
        <p:spPr>
          <a:xfrm>
            <a:off x="11701037" y="1403623"/>
            <a:ext cx="1607769" cy="534867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 Black" panose="020B0A04020102020204" pitchFamily="34" charset="0"/>
                <a:cs typeface="Arial" panose="020B0604020202020204" pitchFamily="34" charset="0"/>
              </a:rPr>
              <a:t>SETTING PAGE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E815BB-101C-DDFD-0D02-790FCDCD7B2D}"/>
              </a:ext>
            </a:extLst>
          </p:cNvPr>
          <p:cNvSpPr txBox="1"/>
          <p:nvPr/>
        </p:nvSpPr>
        <p:spPr>
          <a:xfrm>
            <a:off x="11864196" y="3835931"/>
            <a:ext cx="388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*Setting page only available for admin</a:t>
            </a:r>
            <a:endParaRPr lang="en-ID" sz="1400" i="1" dirty="0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234A422D-9D44-578E-6C28-A024729A855C}"/>
              </a:ext>
            </a:extLst>
          </p:cNvPr>
          <p:cNvSpPr/>
          <p:nvPr/>
        </p:nvSpPr>
        <p:spPr>
          <a:xfrm>
            <a:off x="1289698" y="2083812"/>
            <a:ext cx="2134705" cy="856719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RESULT</a:t>
            </a:r>
            <a:endParaRPr lang="en-ID" sz="2000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834496" y="5924333"/>
            <a:ext cx="1394214" cy="832993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123F93-BC28-A7D2-465F-3D7767695237}"/>
              </a:ext>
            </a:extLst>
          </p:cNvPr>
          <p:cNvGrpSpPr/>
          <p:nvPr/>
        </p:nvGrpSpPr>
        <p:grpSpPr>
          <a:xfrm>
            <a:off x="19188661" y="4211337"/>
            <a:ext cx="860203" cy="860203"/>
            <a:chOff x="9048286" y="5542973"/>
            <a:chExt cx="927622" cy="927622"/>
          </a:xfrm>
        </p:grpSpPr>
        <p:sp>
          <p:nvSpPr>
            <p:cNvPr id="17" name="Oval 16"/>
            <p:cNvSpPr/>
            <p:nvPr/>
          </p:nvSpPr>
          <p:spPr>
            <a:xfrm>
              <a:off x="9048286" y="5542973"/>
              <a:ext cx="927622" cy="927622"/>
            </a:xfrm>
            <a:prstGeom prst="ellipse">
              <a:avLst/>
            </a:prstGeom>
            <a:solidFill>
              <a:srgbClr val="FAB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173827" y="5668514"/>
              <a:ext cx="708624" cy="708624"/>
            </a:xfrm>
            <a:prstGeom prst="ellipse">
              <a:avLst/>
            </a:prstGeom>
            <a:solidFill>
              <a:srgbClr val="FABA2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186217" y="5794507"/>
              <a:ext cx="681430" cy="4314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D" sz="2000" b="1" dirty="0"/>
                <a:t>5</a:t>
              </a:r>
              <a:r>
                <a:rPr lang="en-ID" sz="2000" b="1" dirty="0" smtClean="0"/>
                <a:t>0</a:t>
              </a:r>
              <a:r>
                <a:rPr lang="en-ID" sz="2000" b="1" dirty="0"/>
                <a:t>%</a:t>
              </a:r>
              <a:endParaRPr lang="en-US" sz="2000" b="1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415DB5-E40D-B393-B15B-BA325A06A2F3}"/>
              </a:ext>
            </a:extLst>
          </p:cNvPr>
          <p:cNvCxnSpPr>
            <a:cxnSpLocks/>
          </p:cNvCxnSpPr>
          <p:nvPr/>
        </p:nvCxnSpPr>
        <p:spPr>
          <a:xfrm>
            <a:off x="1210654" y="8844232"/>
            <a:ext cx="148731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Hexagon 96">
            <a:extLst>
              <a:ext uri="{FF2B5EF4-FFF2-40B4-BE49-F238E27FC236}">
                <a16:creationId xmlns:a16="http://schemas.microsoft.com/office/drawing/2014/main" id="{187318FF-9030-9242-C4A5-11A073E0A5D1}"/>
              </a:ext>
            </a:extLst>
          </p:cNvPr>
          <p:cNvSpPr/>
          <p:nvPr/>
        </p:nvSpPr>
        <p:spPr>
          <a:xfrm>
            <a:off x="8134936" y="4598675"/>
            <a:ext cx="2254506" cy="543989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 PLAN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401EBA0-C8B1-031E-72F1-5019FCE10232}"/>
              </a:ext>
            </a:extLst>
          </p:cNvPr>
          <p:cNvGrpSpPr/>
          <p:nvPr/>
        </p:nvGrpSpPr>
        <p:grpSpPr>
          <a:xfrm>
            <a:off x="7845907" y="4626086"/>
            <a:ext cx="533720" cy="488256"/>
            <a:chOff x="468316" y="534232"/>
            <a:chExt cx="871987" cy="797709"/>
          </a:xfrm>
        </p:grpSpPr>
        <p:sp>
          <p:nvSpPr>
            <p:cNvPr id="99" name="Shape">
              <a:extLst>
                <a:ext uri="{FF2B5EF4-FFF2-40B4-BE49-F238E27FC236}">
                  <a16:creationId xmlns:a16="http://schemas.microsoft.com/office/drawing/2014/main" id="{1927A339-1674-DDF9-0C9C-D10D2BECE87D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">
              <a:extLst>
                <a:ext uri="{FF2B5EF4-FFF2-40B4-BE49-F238E27FC236}">
                  <a16:creationId xmlns:a16="http://schemas.microsoft.com/office/drawing/2014/main" id="{1F7834B0-76C2-A3A9-137C-426D17FF00FF}"/>
                </a:ext>
              </a:extLst>
            </p:cNvPr>
            <p:cNvSpPr/>
            <p:nvPr/>
          </p:nvSpPr>
          <p:spPr>
            <a:xfrm rot="10800000">
              <a:off x="567774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Rounded Rectangle 159">
            <a:extLst>
              <a:ext uri="{FF2B5EF4-FFF2-40B4-BE49-F238E27FC236}">
                <a16:creationId xmlns:a16="http://schemas.microsoft.com/office/drawing/2014/main" id="{8B455CAF-EB41-F3EF-40BB-B71C8FFC45E9}"/>
              </a:ext>
            </a:extLst>
          </p:cNvPr>
          <p:cNvSpPr/>
          <p:nvPr/>
        </p:nvSpPr>
        <p:spPr>
          <a:xfrm>
            <a:off x="8159004" y="5702727"/>
            <a:ext cx="2192335" cy="4655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8154260" y="7027260"/>
            <a:ext cx="1920947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DEVELOPMENT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A30F712-9326-D843-E5FF-256C23A2D441}"/>
              </a:ext>
            </a:extLst>
          </p:cNvPr>
          <p:cNvSpPr/>
          <p:nvPr/>
        </p:nvSpPr>
        <p:spPr>
          <a:xfrm>
            <a:off x="10119632" y="7836013"/>
            <a:ext cx="644216" cy="5334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Hexagon 113">
            <a:extLst>
              <a:ext uri="{FF2B5EF4-FFF2-40B4-BE49-F238E27FC236}">
                <a16:creationId xmlns:a16="http://schemas.microsoft.com/office/drawing/2014/main" id="{5AB8B7AE-09D0-A6D6-5BE1-3D8A0427CA8E}"/>
              </a:ext>
            </a:extLst>
          </p:cNvPr>
          <p:cNvSpPr/>
          <p:nvPr/>
        </p:nvSpPr>
        <p:spPr>
          <a:xfrm>
            <a:off x="1246996" y="4823034"/>
            <a:ext cx="1636414" cy="543989"/>
          </a:xfrm>
          <a:prstGeom prst="hexagon">
            <a:avLst>
              <a:gd name="adj" fmla="val 13674"/>
              <a:gd name="vf" fmla="val 115470"/>
            </a:avLst>
          </a:prstGeom>
          <a:gradFill flip="none" rotWithShape="1">
            <a:gsLst>
              <a:gs pos="100000">
                <a:srgbClr val="F34C3E"/>
              </a:gs>
              <a:gs pos="0">
                <a:srgbClr val="FDE44D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</a:t>
            </a:r>
            <a:endParaRPr lang="en-ID" b="1" dirty="0">
              <a:solidFill>
                <a:sysClr val="windowText" lastClr="000000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A60E2CD-E1C4-7CC8-6BA0-DD0691AD2268}"/>
              </a:ext>
            </a:extLst>
          </p:cNvPr>
          <p:cNvGrpSpPr/>
          <p:nvPr/>
        </p:nvGrpSpPr>
        <p:grpSpPr>
          <a:xfrm>
            <a:off x="957967" y="4838088"/>
            <a:ext cx="533720" cy="488256"/>
            <a:chOff x="468316" y="534232"/>
            <a:chExt cx="871987" cy="797709"/>
          </a:xfrm>
        </p:grpSpPr>
        <p:sp>
          <p:nvSpPr>
            <p:cNvPr id="116" name="Shape">
              <a:extLst>
                <a:ext uri="{FF2B5EF4-FFF2-40B4-BE49-F238E27FC236}">
                  <a16:creationId xmlns:a16="http://schemas.microsoft.com/office/drawing/2014/main" id="{EE23233A-4854-B3D2-35DF-636C44F00103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">
              <a:extLst>
                <a:ext uri="{FF2B5EF4-FFF2-40B4-BE49-F238E27FC236}">
                  <a16:creationId xmlns:a16="http://schemas.microsoft.com/office/drawing/2014/main" id="{2108DF68-C1AE-7FF8-A2F9-841A7A3F176F}"/>
                </a:ext>
              </a:extLst>
            </p:cNvPr>
            <p:cNvSpPr/>
            <p:nvPr/>
          </p:nvSpPr>
          <p:spPr>
            <a:xfrm rot="10800000">
              <a:off x="567774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D14FEF3D-0DA3-42A3-2A54-705C5FA3BFAB}"/>
              </a:ext>
            </a:extLst>
          </p:cNvPr>
          <p:cNvSpPr txBox="1"/>
          <p:nvPr/>
        </p:nvSpPr>
        <p:spPr>
          <a:xfrm>
            <a:off x="5514143" y="6073525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>
            <a:off x="4214467" y="6020469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endParaRPr lang="en-I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31DBA23-C907-AE3E-7D16-DEBF18C389AF}"/>
              </a:ext>
            </a:extLst>
          </p:cNvPr>
          <p:cNvSpPr txBox="1"/>
          <p:nvPr/>
        </p:nvSpPr>
        <p:spPr>
          <a:xfrm>
            <a:off x="4529676" y="4991809"/>
            <a:ext cx="126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EE42975-A377-B2D8-3E61-59A3DEE0C555}"/>
              </a:ext>
            </a:extLst>
          </p:cNvPr>
          <p:cNvSpPr txBox="1"/>
          <p:nvPr/>
        </p:nvSpPr>
        <p:spPr>
          <a:xfrm>
            <a:off x="5702125" y="5272472"/>
            <a:ext cx="126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59">
            <a:extLst>
              <a:ext uri="{FF2B5EF4-FFF2-40B4-BE49-F238E27FC236}">
                <a16:creationId xmlns:a16="http://schemas.microsoft.com/office/drawing/2014/main" id="{17A3AA42-1F3D-C0EE-040B-83F61E8464F9}"/>
              </a:ext>
            </a:extLst>
          </p:cNvPr>
          <p:cNvSpPr/>
          <p:nvPr/>
        </p:nvSpPr>
        <p:spPr>
          <a:xfrm>
            <a:off x="1029336" y="8086737"/>
            <a:ext cx="2369665" cy="4726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LOT TRACING 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A67893D-94CE-D8F7-B5C4-0A8B02A0F740}"/>
              </a:ext>
            </a:extLst>
          </p:cNvPr>
          <p:cNvSpPr/>
          <p:nvPr/>
        </p:nvSpPr>
        <p:spPr>
          <a:xfrm>
            <a:off x="796967" y="9948147"/>
            <a:ext cx="2272014" cy="11296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131" name="Rounded Rectangle 15">
            <a:extLst>
              <a:ext uri="{FF2B5EF4-FFF2-40B4-BE49-F238E27FC236}">
                <a16:creationId xmlns:a16="http://schemas.microsoft.com/office/drawing/2014/main" id="{D2C4165A-1924-F753-AB74-BC8D3D4654C2}"/>
              </a:ext>
            </a:extLst>
          </p:cNvPr>
          <p:cNvSpPr/>
          <p:nvPr/>
        </p:nvSpPr>
        <p:spPr>
          <a:xfrm>
            <a:off x="4070365" y="7942819"/>
            <a:ext cx="2399045" cy="715311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Time needed is</a:t>
            </a:r>
          </a:p>
          <a:p>
            <a:r>
              <a:rPr lang="en-ID" sz="1500" b="1" dirty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less</a:t>
            </a:r>
            <a:r>
              <a:rPr lang="en-ID" sz="1500" dirty="0">
                <a:latin typeface="Arial" panose="020B0604020202020204" pitchFamily="34" charset="0"/>
                <a:cs typeface="Arial" panose="020B0604020202020204" pitchFamily="34" charset="0"/>
              </a:rPr>
              <a:t> than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EB36A2-C113-A683-03D9-C78E5AA382E5}"/>
              </a:ext>
            </a:extLst>
          </p:cNvPr>
          <p:cNvGrpSpPr/>
          <p:nvPr/>
        </p:nvGrpSpPr>
        <p:grpSpPr>
          <a:xfrm>
            <a:off x="17784706" y="6318914"/>
            <a:ext cx="860203" cy="860203"/>
            <a:chOff x="9048286" y="5542973"/>
            <a:chExt cx="927622" cy="92762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742E687-835C-F75E-639E-81667C2C3FCA}"/>
                </a:ext>
              </a:extLst>
            </p:cNvPr>
            <p:cNvSpPr/>
            <p:nvPr/>
          </p:nvSpPr>
          <p:spPr>
            <a:xfrm>
              <a:off x="9048286" y="5542973"/>
              <a:ext cx="927622" cy="927622"/>
            </a:xfrm>
            <a:prstGeom prst="ellipse">
              <a:avLst/>
            </a:prstGeom>
            <a:solidFill>
              <a:srgbClr val="FAB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4F1DF01-C01C-CFFB-145C-D544597B2BA8}"/>
                </a:ext>
              </a:extLst>
            </p:cNvPr>
            <p:cNvSpPr/>
            <p:nvPr/>
          </p:nvSpPr>
          <p:spPr>
            <a:xfrm>
              <a:off x="9173827" y="5668514"/>
              <a:ext cx="708624" cy="708624"/>
            </a:xfrm>
            <a:prstGeom prst="ellipse">
              <a:avLst/>
            </a:prstGeom>
            <a:solidFill>
              <a:srgbClr val="FABA2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80AD4BA-2DAF-2A8E-C41F-AE1F7DE4489C}"/>
                </a:ext>
              </a:extLst>
            </p:cNvPr>
            <p:cNvSpPr/>
            <p:nvPr/>
          </p:nvSpPr>
          <p:spPr>
            <a:xfrm>
              <a:off x="9213384" y="5794507"/>
              <a:ext cx="6270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D" sz="2000" b="1" dirty="0"/>
                <a:t>60%</a:t>
              </a:r>
              <a:endParaRPr lang="en-US" sz="2000" b="1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207AA527-6285-B39F-2989-A6D35074EFFE}"/>
              </a:ext>
            </a:extLst>
          </p:cNvPr>
          <p:cNvSpPr txBox="1"/>
          <p:nvPr/>
        </p:nvSpPr>
        <p:spPr>
          <a:xfrm>
            <a:off x="3110657" y="9586365"/>
            <a:ext cx="12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4AA8EB4-7F3E-403A-9F6E-2944E613FC83}"/>
              </a:ext>
            </a:extLst>
          </p:cNvPr>
          <p:cNvCxnSpPr>
            <a:cxnSpLocks/>
            <a:stCxn id="130" idx="2"/>
            <a:endCxn id="130" idx="0"/>
          </p:cNvCxnSpPr>
          <p:nvPr/>
        </p:nvCxnSpPr>
        <p:spPr>
          <a:xfrm flipV="1">
            <a:off x="1932974" y="9948147"/>
            <a:ext cx="0" cy="1129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888082" y="7878250"/>
            <a:ext cx="897973" cy="897973"/>
            <a:chOff x="7476633" y="7658493"/>
            <a:chExt cx="927622" cy="927622"/>
          </a:xfrm>
        </p:grpSpPr>
        <p:sp>
          <p:nvSpPr>
            <p:cNvPr id="22" name="Oval 21"/>
            <p:cNvSpPr/>
            <p:nvPr/>
          </p:nvSpPr>
          <p:spPr>
            <a:xfrm>
              <a:off x="7476633" y="7658493"/>
              <a:ext cx="927622" cy="927622"/>
            </a:xfrm>
            <a:prstGeom prst="ellipse">
              <a:avLst/>
            </a:prstGeom>
            <a:solidFill>
              <a:srgbClr val="FAB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Oval 22"/>
            <p:cNvSpPr/>
            <p:nvPr/>
          </p:nvSpPr>
          <p:spPr>
            <a:xfrm>
              <a:off x="7588526" y="7770386"/>
              <a:ext cx="708624" cy="708624"/>
            </a:xfrm>
            <a:prstGeom prst="ellipse">
              <a:avLst/>
            </a:prstGeom>
            <a:solidFill>
              <a:srgbClr val="FABA26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70835" y="7800127"/>
              <a:ext cx="741592" cy="540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D" sz="1400" b="1" dirty="0"/>
                <a:t>1 </a:t>
              </a:r>
            </a:p>
            <a:p>
              <a:pPr algn="ctr"/>
              <a:r>
                <a:rPr lang="en-ID" sz="1400" b="1" dirty="0"/>
                <a:t>minute</a:t>
              </a:r>
              <a:endParaRPr lang="en-US" sz="14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78" y="7698481"/>
            <a:ext cx="595677" cy="595677"/>
          </a:xfrm>
          <a:prstGeom prst="rect">
            <a:avLst/>
          </a:prstGeom>
        </p:spPr>
      </p:pic>
      <p:sp>
        <p:nvSpPr>
          <p:cNvPr id="82" name="Rounded Rectangle 159">
            <a:extLst>
              <a:ext uri="{FF2B5EF4-FFF2-40B4-BE49-F238E27FC236}">
                <a16:creationId xmlns:a16="http://schemas.microsoft.com/office/drawing/2014/main" id="{ABD979E9-D1C6-6D5B-EF67-2ACB37B446E9}"/>
              </a:ext>
            </a:extLst>
          </p:cNvPr>
          <p:cNvSpPr/>
          <p:nvPr/>
        </p:nvSpPr>
        <p:spPr>
          <a:xfrm>
            <a:off x="12548522" y="5750065"/>
            <a:ext cx="2120137" cy="40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 FLOW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3636" y="6436653"/>
            <a:ext cx="128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Bop carry a smartphone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4802724" y="6304383"/>
            <a:ext cx="131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Insert Materials into Machine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4767265" y="7757867"/>
            <a:ext cx="103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Input Lot Number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3338203" y="7627290"/>
            <a:ext cx="122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Done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93" y="7208495"/>
            <a:ext cx="492996" cy="49299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4F76578-052D-A082-037A-A44866494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37" y="6346979"/>
            <a:ext cx="568237" cy="568237"/>
          </a:xfrm>
          <a:prstGeom prst="rect">
            <a:avLst/>
          </a:prstGeom>
        </p:spPr>
      </p:pic>
      <p:cxnSp>
        <p:nvCxnSpPr>
          <p:cNvPr id="91" name="Elbow Connector 90"/>
          <p:cNvCxnSpPr>
            <a:stCxn id="84" idx="3"/>
            <a:endCxn id="88" idx="3"/>
          </p:cNvCxnSpPr>
          <p:nvPr/>
        </p:nvCxnSpPr>
        <p:spPr>
          <a:xfrm flipH="1">
            <a:off x="15524189" y="6719882"/>
            <a:ext cx="593592" cy="735111"/>
          </a:xfrm>
          <a:prstGeom prst="bentConnector3">
            <a:avLst>
              <a:gd name="adj1" fmla="val -38511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84" idx="1"/>
          </p:cNvCxnSpPr>
          <p:nvPr/>
        </p:nvCxnSpPr>
        <p:spPr>
          <a:xfrm flipV="1">
            <a:off x="14234316" y="6719882"/>
            <a:ext cx="568408" cy="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505" y="7187138"/>
            <a:ext cx="531872" cy="531872"/>
          </a:xfrm>
          <a:prstGeom prst="rect">
            <a:avLst/>
          </a:prstGeom>
        </p:spPr>
      </p:pic>
      <p:cxnSp>
        <p:nvCxnSpPr>
          <p:cNvPr id="101" name="Straight Arrow Connector 100"/>
          <p:cNvCxnSpPr>
            <a:stCxn id="88" idx="1"/>
            <a:endCxn id="44" idx="3"/>
          </p:cNvCxnSpPr>
          <p:nvPr/>
        </p:nvCxnSpPr>
        <p:spPr>
          <a:xfrm flipH="1" flipV="1">
            <a:off x="14279377" y="7453074"/>
            <a:ext cx="751816" cy="19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499604" y="5335967"/>
            <a:ext cx="390087" cy="6030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>
            <a:off x="3315412" y="5498087"/>
            <a:ext cx="84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endParaRPr lang="en-ID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668905" y="5588853"/>
            <a:ext cx="393235" cy="35019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4289969" y="5253355"/>
            <a:ext cx="2065" cy="735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292034" y="5988473"/>
            <a:ext cx="217412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59">
            <a:extLst>
              <a:ext uri="{FF2B5EF4-FFF2-40B4-BE49-F238E27FC236}">
                <a16:creationId xmlns:a16="http://schemas.microsoft.com/office/drawing/2014/main" id="{0E23D8E5-75FC-C794-D224-02D7448BEF6F}"/>
              </a:ext>
            </a:extLst>
          </p:cNvPr>
          <p:cNvSpPr/>
          <p:nvPr/>
        </p:nvSpPr>
        <p:spPr>
          <a:xfrm>
            <a:off x="998626" y="7249930"/>
            <a:ext cx="2402904" cy="515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ACCURACY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E8882E4-EF10-CE59-5680-38029E0BEA39}"/>
              </a:ext>
            </a:extLst>
          </p:cNvPr>
          <p:cNvCxnSpPr>
            <a:cxnSpLocks/>
          </p:cNvCxnSpPr>
          <p:nvPr/>
        </p:nvCxnSpPr>
        <p:spPr>
          <a:xfrm flipH="1">
            <a:off x="4429849" y="7252300"/>
            <a:ext cx="3567" cy="4281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>
            <a:off x="4520482" y="7317168"/>
            <a:ext cx="307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Failure chance =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typing</a:t>
            </a:r>
            <a:endParaRPr lang="en-ID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6CAE1D4-91B4-2F1E-1429-968568E56672}"/>
              </a:ext>
            </a:extLst>
          </p:cNvPr>
          <p:cNvSpPr txBox="1"/>
          <p:nvPr/>
        </p:nvSpPr>
        <p:spPr>
          <a:xfrm>
            <a:off x="3575434" y="7299717"/>
            <a:ext cx="72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95 %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DE815BB-101C-DDFD-0D02-790FCDCD7B2D}"/>
              </a:ext>
            </a:extLst>
          </p:cNvPr>
          <p:cNvSpPr txBox="1"/>
          <p:nvPr/>
        </p:nvSpPr>
        <p:spPr>
          <a:xfrm>
            <a:off x="4038905" y="3877116"/>
            <a:ext cx="3113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*Input lot by typing</a:t>
            </a:r>
            <a:endParaRPr lang="en-ID" sz="1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797823-4DDF-CC3A-2288-25DA87658A03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4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947D736-307F-09D3-2086-AD3D074B55A6}"/>
              </a:ext>
            </a:extLst>
          </p:cNvPr>
          <p:cNvGrpSpPr/>
          <p:nvPr/>
        </p:nvGrpSpPr>
        <p:grpSpPr>
          <a:xfrm>
            <a:off x="806308" y="2110278"/>
            <a:ext cx="907563" cy="830254"/>
            <a:chOff x="468316" y="534232"/>
            <a:chExt cx="871987" cy="797709"/>
          </a:xfrm>
        </p:grpSpPr>
        <p:sp>
          <p:nvSpPr>
            <p:cNvPr id="106" name="Shape">
              <a:extLst>
                <a:ext uri="{FF2B5EF4-FFF2-40B4-BE49-F238E27FC236}">
                  <a16:creationId xmlns:a16="http://schemas.microsoft.com/office/drawing/2014/main" id="{2110F25F-C244-E8EE-B3F9-BA641108A3C7}"/>
                </a:ext>
              </a:extLst>
            </p:cNvPr>
            <p:cNvSpPr/>
            <p:nvPr/>
          </p:nvSpPr>
          <p:spPr>
            <a:xfrm rot="10800000">
              <a:off x="468316" y="534232"/>
              <a:ext cx="871987" cy="797709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F34C3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">
              <a:extLst>
                <a:ext uri="{FF2B5EF4-FFF2-40B4-BE49-F238E27FC236}">
                  <a16:creationId xmlns:a16="http://schemas.microsoft.com/office/drawing/2014/main" id="{AF01146E-3B10-AD90-F5AF-A558D771A329}"/>
                </a:ext>
              </a:extLst>
            </p:cNvPr>
            <p:cNvSpPr/>
            <p:nvPr/>
          </p:nvSpPr>
          <p:spPr>
            <a:xfrm rot="10800000">
              <a:off x="567774" y="623558"/>
              <a:ext cx="676702" cy="619059"/>
            </a:xfrm>
            <a:prstGeom prst="hexagon">
              <a:avLst/>
            </a:prstGeom>
            <a:solidFill>
              <a:srgbClr val="F34C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19976E02-8E23-3BCE-14FD-D1AA57470652}"/>
              </a:ext>
            </a:extLst>
          </p:cNvPr>
          <p:cNvSpPr txBox="1"/>
          <p:nvPr/>
        </p:nvSpPr>
        <p:spPr>
          <a:xfrm>
            <a:off x="-13654" y="8920099"/>
            <a:ext cx="170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LOT  TRACING  TIME &lt; 1 minute  &amp;  REDUCE  50%  INPUT  ITEMS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2F83B39-003C-7E84-491A-4C6ED1ADCBD9}"/>
              </a:ext>
            </a:extLst>
          </p:cNvPr>
          <p:cNvSpPr txBox="1"/>
          <p:nvPr/>
        </p:nvSpPr>
        <p:spPr>
          <a:xfrm>
            <a:off x="3361670" y="6365009"/>
            <a:ext cx="675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ID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31DBA23-C907-AE3E-7D16-DEBF18C389AF}"/>
              </a:ext>
            </a:extLst>
          </p:cNvPr>
          <p:cNvSpPr txBox="1"/>
          <p:nvPr/>
        </p:nvSpPr>
        <p:spPr>
          <a:xfrm>
            <a:off x="4321821" y="6519798"/>
            <a:ext cx="126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s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31DBA23-C907-AE3E-7D16-DEBF18C389AF}"/>
              </a:ext>
            </a:extLst>
          </p:cNvPr>
          <p:cNvSpPr txBox="1"/>
          <p:nvPr/>
        </p:nvSpPr>
        <p:spPr>
          <a:xfrm>
            <a:off x="5567791" y="6496387"/>
            <a:ext cx="126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s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4289969" y="6436661"/>
            <a:ext cx="217412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1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8800" y="5986492"/>
            <a:ext cx="5246929" cy="412360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menganalisis</a:t>
            </a:r>
            <a:r>
              <a:rPr lang="en-US" sz="1800" dirty="0"/>
              <a:t> problem/current condition yang </a:t>
            </a:r>
            <a:r>
              <a:rPr lang="en-US" sz="1800" dirty="0" err="1"/>
              <a:t>ada</a:t>
            </a:r>
            <a:r>
              <a:rPr lang="en-US" sz="1800" dirty="0"/>
              <a:t> di </a:t>
            </a:r>
            <a:r>
              <a:rPr lang="en-US" sz="1800" dirty="0" err="1"/>
              <a:t>genba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800" dirty="0" err="1"/>
              <a:t>Membut</a:t>
            </a:r>
            <a:r>
              <a:rPr lang="en-ID" sz="1800" dirty="0"/>
              <a:t> plan </a:t>
            </a:r>
            <a:r>
              <a:rPr lang="en-ID" sz="1800" dirty="0" err="1"/>
              <a:t>perbaikan</a:t>
            </a:r>
            <a:r>
              <a:rPr lang="en-ID" sz="1800" dirty="0"/>
              <a:t> </a:t>
            </a:r>
            <a:r>
              <a:rPr lang="en-ID" sz="1800" dirty="0" err="1"/>
              <a:t>dan</a:t>
            </a:r>
            <a:r>
              <a:rPr lang="en-ID" sz="1800" dirty="0"/>
              <a:t> </a:t>
            </a:r>
            <a:r>
              <a:rPr lang="en-ID" sz="1800" dirty="0" err="1"/>
              <a:t>langkah</a:t>
            </a:r>
            <a:r>
              <a:rPr lang="en-ID" sz="1800" dirty="0"/>
              <a:t> </a:t>
            </a:r>
            <a:r>
              <a:rPr lang="en-ID" sz="1800" dirty="0" err="1"/>
              <a:t>langkahnya</a:t>
            </a:r>
            <a:r>
              <a:rPr lang="en-ID" sz="1800" dirty="0"/>
              <a:t> </a:t>
            </a:r>
            <a:r>
              <a:rPr lang="en-ID" sz="1800" dirty="0" err="1"/>
              <a:t>berdasarkan</a:t>
            </a:r>
            <a:r>
              <a:rPr lang="en-ID" sz="1800" dirty="0"/>
              <a:t> </a:t>
            </a:r>
            <a:r>
              <a:rPr lang="en-ID" sz="1800" dirty="0" err="1"/>
              <a:t>kondisi</a:t>
            </a:r>
            <a:r>
              <a:rPr lang="en-ID" sz="1800" dirty="0"/>
              <a:t> yang </a:t>
            </a:r>
            <a:r>
              <a:rPr lang="en-ID" sz="1800" dirty="0" err="1"/>
              <a:t>terjadi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komunikasi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atasan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rekan</a:t>
            </a:r>
            <a:r>
              <a:rPr lang="en-US" sz="1800" dirty="0"/>
              <a:t> </a:t>
            </a:r>
            <a:r>
              <a:rPr lang="en-US" sz="1800" dirty="0" err="1"/>
              <a:t>kerja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800" dirty="0" err="1"/>
              <a:t>Mampu</a:t>
            </a:r>
            <a:r>
              <a:rPr lang="en-ID" sz="1800" dirty="0"/>
              <a:t> </a:t>
            </a:r>
            <a:r>
              <a:rPr lang="en-ID" sz="1800" dirty="0" err="1"/>
              <a:t>menggunakan</a:t>
            </a:r>
            <a:r>
              <a:rPr lang="en-ID" sz="1800" dirty="0"/>
              <a:t> </a:t>
            </a:r>
            <a:r>
              <a:rPr lang="en-ID" sz="1800" dirty="0" err="1"/>
              <a:t>beberapa</a:t>
            </a:r>
            <a:r>
              <a:rPr lang="en-ID" sz="1800" dirty="0"/>
              <a:t> tools </a:t>
            </a:r>
            <a:r>
              <a:rPr lang="en-ID" sz="1800" dirty="0" err="1"/>
              <a:t>pemrograman</a:t>
            </a:r>
            <a:r>
              <a:rPr lang="en-ID" sz="1800" dirty="0"/>
              <a:t> yang </a:t>
            </a:r>
            <a:r>
              <a:rPr lang="en-ID" sz="1800" dirty="0" err="1"/>
              <a:t>baru</a:t>
            </a:r>
            <a:r>
              <a:rPr lang="en-ID" sz="1800" dirty="0"/>
              <a:t> (</a:t>
            </a:r>
            <a:r>
              <a:rPr lang="en-ID" sz="1800" dirty="0" err="1"/>
              <a:t>frameworklaravel</a:t>
            </a:r>
            <a:r>
              <a:rPr lang="en-ID" sz="1800" dirty="0"/>
              <a:t>)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097730" y="10667918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Kesulitan</a:t>
            </a:r>
            <a:r>
              <a:rPr lang="en-US" dirty="0"/>
              <a:t>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15087" y="10039768"/>
            <a:ext cx="1042835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website </a:t>
            </a:r>
            <a:r>
              <a:rPr lang="en-US" dirty="0" err="1"/>
              <a:t>Checksheet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ekspetasi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user.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Penggunaan</a:t>
            </a:r>
            <a:r>
              <a:rPr lang="en-US" dirty="0"/>
              <a:t> Bahasa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Laravel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Vendor.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Menyamakan</a:t>
            </a:r>
            <a:r>
              <a:rPr lang="en-US" dirty="0"/>
              <a:t> </a:t>
            </a:r>
            <a:r>
              <a:rPr lang="en-US" dirty="0" err="1"/>
              <a:t>presepsi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user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Request user yang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kami.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User </a:t>
            </a:r>
            <a:r>
              <a:rPr lang="en-US" dirty="0" err="1"/>
              <a:t>dengan</a:t>
            </a:r>
            <a:r>
              <a:rPr lang="en-US" dirty="0"/>
              <a:t> kami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mengumpulkan</a:t>
            </a:r>
            <a:r>
              <a:rPr lang="en-US" dirty="0"/>
              <a:t>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Problem yang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terimplementasi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mereview</a:t>
            </a:r>
            <a:r>
              <a:rPr lang="en-US" dirty="0"/>
              <a:t> project </a:t>
            </a:r>
            <a:r>
              <a:rPr lang="en-US" dirty="0" err="1"/>
              <a:t>kepada</a:t>
            </a:r>
            <a:r>
              <a:rPr lang="en-US" dirty="0"/>
              <a:t> user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security system.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Banyak</a:t>
            </a:r>
            <a:r>
              <a:rPr lang="en-US" dirty="0"/>
              <a:t> web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587828" y="10869399"/>
            <a:ext cx="13973909" cy="1096749"/>
            <a:chOff x="158438" y="8637958"/>
            <a:chExt cx="11346797" cy="90848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58438" y="8637958"/>
              <a:ext cx="4997337" cy="908487"/>
              <a:chOff x="-1156098" y="8491512"/>
              <a:chExt cx="6512346" cy="1183908"/>
            </a:xfrm>
          </p:grpSpPr>
          <p:pic>
            <p:nvPicPr>
              <p:cNvPr id="9" name="図 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11" name="TextBox 19"/>
              <p:cNvSpPr txBox="1"/>
              <p:nvPr/>
            </p:nvSpPr>
            <p:spPr>
              <a:xfrm>
                <a:off x="754902" y="8657057"/>
                <a:ext cx="4328328" cy="69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12" name="TextBox 20"/>
              <p:cNvSpPr txBox="1"/>
              <p:nvPr/>
            </p:nvSpPr>
            <p:spPr>
              <a:xfrm>
                <a:off x="754902" y="8789218"/>
                <a:ext cx="4328328" cy="39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3" name="TextBox 21"/>
              <p:cNvSpPr txBox="1"/>
              <p:nvPr/>
            </p:nvSpPr>
            <p:spPr>
              <a:xfrm>
                <a:off x="754899" y="8977724"/>
                <a:ext cx="4601349" cy="69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527378-8A2A-EDC1-CD5C-5FE9C1FAB2F3}"/>
              </a:ext>
            </a:extLst>
          </p:cNvPr>
          <p:cNvSpPr txBox="1"/>
          <p:nvPr/>
        </p:nvSpPr>
        <p:spPr>
          <a:xfrm>
            <a:off x="-6502268" y="1412542"/>
            <a:ext cx="60821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Struggling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Teknis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autentikasi</a:t>
            </a:r>
            <a:r>
              <a:rPr lang="en-US" dirty="0"/>
              <a:t> untuk admin dan non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Tantangan</a:t>
            </a:r>
            <a:r>
              <a:rPr lang="en-US" dirty="0"/>
              <a:t> dengan framework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system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Mengunggah</a:t>
            </a:r>
            <a:r>
              <a:rPr lang="en-ID" dirty="0"/>
              <a:t> system </a:t>
            </a:r>
            <a:r>
              <a:rPr lang="en-ID" dirty="0" err="1"/>
              <a:t>ke</a:t>
            </a:r>
            <a:r>
              <a:rPr lang="en-ID" dirty="0"/>
              <a:t> server, </a:t>
            </a:r>
            <a:r>
              <a:rPr lang="en-ID" dirty="0" err="1"/>
              <a:t>perbedaan</a:t>
            </a:r>
            <a:r>
              <a:rPr lang="en-ID" dirty="0"/>
              <a:t> system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terbatas</a:t>
            </a:r>
            <a:endParaRPr lang="en-ID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terhambat</a:t>
            </a:r>
            <a:r>
              <a:rPr lang="en-ID" dirty="0"/>
              <a:t>. Environment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mendukung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teknis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Menyamakan</a:t>
            </a:r>
            <a:r>
              <a:rPr lang="en-US" dirty="0"/>
              <a:t> </a:t>
            </a:r>
            <a:r>
              <a:rPr lang="en-US" dirty="0" err="1"/>
              <a:t>presepsi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user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82A637-918B-B1A2-8A80-F050FC14B178}"/>
              </a:ext>
            </a:extLst>
          </p:cNvPr>
          <p:cNvGrpSpPr/>
          <p:nvPr/>
        </p:nvGrpSpPr>
        <p:grpSpPr>
          <a:xfrm>
            <a:off x="1554408" y="213464"/>
            <a:ext cx="741407" cy="678252"/>
            <a:chOff x="2186291" y="168569"/>
            <a:chExt cx="741407" cy="678252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E6884B87-D037-BFF8-0020-B5CCEAE37BFA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E2418763-B264-2AA9-29BB-8C9FF0C7D56D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C16E49-D1BD-D133-52F4-7C12B5DC0773}"/>
              </a:ext>
            </a:extLst>
          </p:cNvPr>
          <p:cNvGrpSpPr/>
          <p:nvPr/>
        </p:nvGrpSpPr>
        <p:grpSpPr>
          <a:xfrm>
            <a:off x="1219297" y="845108"/>
            <a:ext cx="408704" cy="373890"/>
            <a:chOff x="2186291" y="168569"/>
            <a:chExt cx="741407" cy="678252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0136A646-9B64-F722-8123-D629C2825D9A}"/>
                </a:ext>
              </a:extLst>
            </p:cNvPr>
            <p:cNvSpPr/>
            <p:nvPr/>
          </p:nvSpPr>
          <p:spPr>
            <a:xfrm rot="10800000">
              <a:off x="2186291" y="168569"/>
              <a:ext cx="741407" cy="678252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CFC3D7D2-1EBA-5D87-398B-F9D67C7421D9}"/>
                </a:ext>
              </a:extLst>
            </p:cNvPr>
            <p:cNvSpPr/>
            <p:nvPr/>
          </p:nvSpPr>
          <p:spPr>
            <a:xfrm rot="10800000">
              <a:off x="2270855" y="244518"/>
              <a:ext cx="575366" cy="52635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EE70A0-76BB-2DED-E1FC-0AC8A4E32DEA}"/>
              </a:ext>
            </a:extLst>
          </p:cNvPr>
          <p:cNvCxnSpPr/>
          <p:nvPr/>
        </p:nvCxnSpPr>
        <p:spPr>
          <a:xfrm>
            <a:off x="1723467" y="984948"/>
            <a:ext cx="1446236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0363D2-20A6-9C5D-FF3B-E9DB31EA1B35}"/>
              </a:ext>
            </a:extLst>
          </p:cNvPr>
          <p:cNvCxnSpPr/>
          <p:nvPr/>
        </p:nvCxnSpPr>
        <p:spPr>
          <a:xfrm>
            <a:off x="1219296" y="8612998"/>
            <a:ext cx="1446236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446B7D-AA48-EA62-5D8D-FB04AC8776F3}"/>
              </a:ext>
            </a:extLst>
          </p:cNvPr>
          <p:cNvSpPr txBox="1"/>
          <p:nvPr/>
        </p:nvSpPr>
        <p:spPr>
          <a:xfrm>
            <a:off x="2536184" y="272444"/>
            <a:ext cx="397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ID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FA86F44C-BB20-D005-58F1-120A40C259B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51586" y="11503388"/>
            <a:ext cx="4440031" cy="218073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Can analyze problems/current conditions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genba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Make an improvement plan and steps based on the conditions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Improve communication skills with superiors and colleagues.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202124"/>
                </a:solidFill>
                <a:latin typeface="Arial Unicode MS"/>
                <a:ea typeface="inherit"/>
              </a:rPr>
              <a:t>Be </a:t>
            </a:r>
            <a:r>
              <a:rPr lang="en-US" altLang="en-US" dirty="0" err="1">
                <a:solidFill>
                  <a:srgbClr val="202124"/>
                </a:solidFill>
                <a:latin typeface="Arial Unicode MS"/>
                <a:ea typeface="inherit"/>
              </a:rPr>
              <a:t>able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to use some new programming tools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laravel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framework)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29B3B750-21C3-0C10-0A8A-E940E1DD2E4C}"/>
              </a:ext>
            </a:extLst>
          </p:cNvPr>
          <p:cNvSpPr/>
          <p:nvPr/>
        </p:nvSpPr>
        <p:spPr>
          <a:xfrm>
            <a:off x="5504942" y="2868805"/>
            <a:ext cx="1871658" cy="203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rgbClr val="FABA26"/>
              </a:gs>
              <a:gs pos="50000">
                <a:srgbClr val="FDE44D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776E8E24-3E63-4C10-D7B0-0AC8BD4D1E97}"/>
              </a:ext>
            </a:extLst>
          </p:cNvPr>
          <p:cNvSpPr/>
          <p:nvPr/>
        </p:nvSpPr>
        <p:spPr>
          <a:xfrm>
            <a:off x="8567649" y="4549785"/>
            <a:ext cx="1871658" cy="203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1000">
                <a:srgbClr val="F88856"/>
              </a:gs>
              <a:gs pos="50000">
                <a:srgbClr val="F34C3E"/>
              </a:gs>
              <a:gs pos="50000">
                <a:srgbClr val="F34C3E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20890F54-FCC0-729D-FB56-EEADC7C4D108}"/>
              </a:ext>
            </a:extLst>
          </p:cNvPr>
          <p:cNvSpPr/>
          <p:nvPr/>
        </p:nvSpPr>
        <p:spPr>
          <a:xfrm>
            <a:off x="7145044" y="4595477"/>
            <a:ext cx="1173817" cy="1278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rgbClr val="FABA26"/>
              </a:gs>
              <a:gs pos="50000">
                <a:srgbClr val="FDE44D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27BB98D8-7C9E-9B41-17B0-D78026EC4FED}"/>
              </a:ext>
            </a:extLst>
          </p:cNvPr>
          <p:cNvSpPr/>
          <p:nvPr/>
        </p:nvSpPr>
        <p:spPr>
          <a:xfrm>
            <a:off x="10200876" y="6190381"/>
            <a:ext cx="1173817" cy="1278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1000">
                <a:srgbClr val="F88856"/>
              </a:gs>
              <a:gs pos="50000">
                <a:srgbClr val="F34C3E"/>
              </a:gs>
              <a:gs pos="50000">
                <a:srgbClr val="F34C3E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AF4CB2B-F73A-3831-09BD-DA1A8A23A9C2}"/>
              </a:ext>
            </a:extLst>
          </p:cNvPr>
          <p:cNvSpPr/>
          <p:nvPr/>
        </p:nvSpPr>
        <p:spPr>
          <a:xfrm>
            <a:off x="11588362" y="6101785"/>
            <a:ext cx="708812" cy="7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35373A69-FDA0-70B6-8EE9-F51719F0D636}"/>
              </a:ext>
            </a:extLst>
          </p:cNvPr>
          <p:cNvSpPr/>
          <p:nvPr/>
        </p:nvSpPr>
        <p:spPr>
          <a:xfrm>
            <a:off x="2975274" y="3277916"/>
            <a:ext cx="708812" cy="7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878061-DA25-662E-74B5-BBAAE2127DE1}"/>
              </a:ext>
            </a:extLst>
          </p:cNvPr>
          <p:cNvSpPr txBox="1"/>
          <p:nvPr/>
        </p:nvSpPr>
        <p:spPr>
          <a:xfrm>
            <a:off x="6961703" y="1916677"/>
            <a:ext cx="3284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C00000"/>
                </a:solidFill>
                <a:latin typeface="Arial Black" panose="020B0A04020102020204" pitchFamily="34" charset="0"/>
                <a:ea typeface="inherit"/>
                <a:cs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Black" panose="020B0A04020102020204" pitchFamily="34" charset="0"/>
                <a:ea typeface="inherit"/>
                <a:cs typeface="Arial" panose="020B0604020202020204" pitchFamily="34" charset="0"/>
              </a:rPr>
              <a:t>nalyze the problems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and current conditions that are happening to the user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E4D91-7D85-8E61-9D28-97A93CF7BE3B}"/>
              </a:ext>
            </a:extLst>
          </p:cNvPr>
          <p:cNvSpPr txBox="1"/>
          <p:nvPr/>
        </p:nvSpPr>
        <p:spPr>
          <a:xfrm>
            <a:off x="4333749" y="6776423"/>
            <a:ext cx="346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rgbClr val="202124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Be 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 to use the new programming tool,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Black" panose="020B0A04020102020204" pitchFamily="34" charset="0"/>
                <a:ea typeface="inherit"/>
                <a:cs typeface="Arial" panose="020B0604020202020204" pitchFamily="34" charset="0"/>
              </a:rPr>
              <a:t>Laravel and its system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B07FD4-7AC7-DBF5-C21A-8A8AE10C7EEF}"/>
              </a:ext>
            </a:extLst>
          </p:cNvPr>
          <p:cNvSpPr txBox="1"/>
          <p:nvPr/>
        </p:nvSpPr>
        <p:spPr>
          <a:xfrm>
            <a:off x="10191929" y="3341502"/>
            <a:ext cx="3110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communication skill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sub coordinate and user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482B97-969D-EEA2-AD89-5BDD4128E8BE}"/>
              </a:ext>
            </a:extLst>
          </p:cNvPr>
          <p:cNvSpPr txBox="1"/>
          <p:nvPr/>
        </p:nvSpPr>
        <p:spPr>
          <a:xfrm>
            <a:off x="1669680" y="4935915"/>
            <a:ext cx="3183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Make an improvement plan or </a:t>
            </a:r>
            <a:r>
              <a:rPr lang="en-US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concept correctly </a:t>
            </a:r>
            <a:endParaRPr lang="en-ID" sz="20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E306B2B7-AB16-F25D-A869-8B23703F6A39}"/>
              </a:ext>
            </a:extLst>
          </p:cNvPr>
          <p:cNvSpPr/>
          <p:nvPr/>
        </p:nvSpPr>
        <p:spPr>
          <a:xfrm>
            <a:off x="4064814" y="3123590"/>
            <a:ext cx="1060375" cy="1155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4" extrusionOk="0">
                <a:moveTo>
                  <a:pt x="21600" y="15519"/>
                </a:moveTo>
                <a:lnTo>
                  <a:pt x="21600" y="5968"/>
                </a:lnTo>
                <a:cubicBezTo>
                  <a:pt x="21600" y="5543"/>
                  <a:pt x="21341" y="5147"/>
                  <a:pt x="20923" y="4935"/>
                </a:cubicBezTo>
                <a:lnTo>
                  <a:pt x="11481" y="159"/>
                </a:lnTo>
                <a:cubicBezTo>
                  <a:pt x="11063" y="-53"/>
                  <a:pt x="10545" y="-53"/>
                  <a:pt x="10119" y="159"/>
                </a:cubicBezTo>
                <a:lnTo>
                  <a:pt x="677" y="4935"/>
                </a:lnTo>
                <a:cubicBezTo>
                  <a:pt x="259" y="5147"/>
                  <a:pt x="0" y="5543"/>
                  <a:pt x="0" y="5968"/>
                </a:cubicBezTo>
                <a:lnTo>
                  <a:pt x="0" y="15526"/>
                </a:lnTo>
                <a:cubicBezTo>
                  <a:pt x="0" y="15951"/>
                  <a:pt x="259" y="16347"/>
                  <a:pt x="677" y="16559"/>
                </a:cubicBezTo>
                <a:lnTo>
                  <a:pt x="10119" y="21335"/>
                </a:lnTo>
                <a:cubicBezTo>
                  <a:pt x="10537" y="21547"/>
                  <a:pt x="11055" y="21547"/>
                  <a:pt x="11481" y="21335"/>
                </a:cubicBezTo>
                <a:lnTo>
                  <a:pt x="20923" y="16559"/>
                </a:lnTo>
                <a:cubicBezTo>
                  <a:pt x="21341" y="16339"/>
                  <a:pt x="21600" y="15944"/>
                  <a:pt x="21600" y="15519"/>
                </a:cubicBezTo>
                <a:close/>
              </a:path>
            </a:pathLst>
          </a:custGeom>
          <a:gradFill flip="none" rotWithShape="1">
            <a:gsLst>
              <a:gs pos="50000">
                <a:srgbClr val="FABA26"/>
              </a:gs>
              <a:gs pos="50000">
                <a:srgbClr val="FDE44D"/>
              </a:gs>
            </a:gsLst>
            <a:lin ang="0" scaled="1"/>
            <a:tileRect/>
          </a:gradFill>
          <a:ln w="12700">
            <a:solidFill>
              <a:schemeClr val="tx1"/>
            </a:solidFill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CF5B22F-517E-DD80-604A-7C2AB2212937}"/>
              </a:ext>
            </a:extLst>
          </p:cNvPr>
          <p:cNvCxnSpPr>
            <a:cxnSpLocks/>
            <a:stCxn id="56" idx="0"/>
            <a:endCxn id="39" idx="1"/>
          </p:cNvCxnSpPr>
          <p:nvPr/>
        </p:nvCxnSpPr>
        <p:spPr>
          <a:xfrm rot="5400000" flipH="1" flipV="1">
            <a:off x="5318347" y="1654997"/>
            <a:ext cx="920010" cy="236670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Hexagon 55">
            <a:extLst>
              <a:ext uri="{FF2B5EF4-FFF2-40B4-BE49-F238E27FC236}">
                <a16:creationId xmlns:a16="http://schemas.microsoft.com/office/drawing/2014/main" id="{5A3ADCEB-E7DC-A0EB-C35A-139B0E6FA3C1}"/>
              </a:ext>
            </a:extLst>
          </p:cNvPr>
          <p:cNvSpPr/>
          <p:nvPr/>
        </p:nvSpPr>
        <p:spPr>
          <a:xfrm rot="16200000">
            <a:off x="4192220" y="3317463"/>
            <a:ext cx="805563" cy="767340"/>
          </a:xfrm>
          <a:prstGeom prst="hexagon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594C08D-0E96-0CAB-BA8E-CDC9BACC1F40}"/>
              </a:ext>
            </a:extLst>
          </p:cNvPr>
          <p:cNvCxnSpPr>
            <a:cxnSpLocks/>
            <a:stCxn id="74" idx="3"/>
            <a:endCxn id="40" idx="3"/>
          </p:cNvCxnSpPr>
          <p:nvPr/>
        </p:nvCxnSpPr>
        <p:spPr>
          <a:xfrm rot="5400000">
            <a:off x="8164264" y="5945040"/>
            <a:ext cx="972484" cy="170594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Hexagon 67">
            <a:extLst>
              <a:ext uri="{FF2B5EF4-FFF2-40B4-BE49-F238E27FC236}">
                <a16:creationId xmlns:a16="http://schemas.microsoft.com/office/drawing/2014/main" id="{5FCB180F-1564-FCA9-0EBD-E55470AB0368}"/>
              </a:ext>
            </a:extLst>
          </p:cNvPr>
          <p:cNvSpPr/>
          <p:nvPr/>
        </p:nvSpPr>
        <p:spPr>
          <a:xfrm rot="16200000">
            <a:off x="7268022" y="4792892"/>
            <a:ext cx="927859" cy="883833"/>
          </a:xfrm>
          <a:prstGeom prst="hexagon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C7F1DDD6-C0E2-7A54-93EE-D53E9AE8140B}"/>
              </a:ext>
            </a:extLst>
          </p:cNvPr>
          <p:cNvSpPr/>
          <p:nvPr/>
        </p:nvSpPr>
        <p:spPr>
          <a:xfrm rot="16200000">
            <a:off x="5698203" y="3180888"/>
            <a:ext cx="1485137" cy="1414669"/>
          </a:xfrm>
          <a:prstGeom prst="hexagon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756FF023-39B3-94DB-C6FD-C92901AD4066}"/>
              </a:ext>
            </a:extLst>
          </p:cNvPr>
          <p:cNvSpPr/>
          <p:nvPr/>
        </p:nvSpPr>
        <p:spPr>
          <a:xfrm rot="16200000">
            <a:off x="8760910" y="4861868"/>
            <a:ext cx="1485137" cy="1414669"/>
          </a:xfrm>
          <a:prstGeom prst="hexagon">
            <a:avLst/>
          </a:prstGeom>
          <a:gradFill flip="none" rotWithShape="1">
            <a:gsLst>
              <a:gs pos="100000">
                <a:srgbClr val="0070C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645DF654-BA63-C389-ED98-68B0485C0AF6}"/>
              </a:ext>
            </a:extLst>
          </p:cNvPr>
          <p:cNvSpPr/>
          <p:nvPr/>
        </p:nvSpPr>
        <p:spPr>
          <a:xfrm rot="16200000">
            <a:off x="10333242" y="6396737"/>
            <a:ext cx="909085" cy="865950"/>
          </a:xfrm>
          <a:prstGeom prst="hexagon">
            <a:avLst/>
          </a:prstGeom>
          <a:gradFill flip="none" rotWithShape="1">
            <a:gsLst>
              <a:gs pos="100000">
                <a:srgbClr val="0070C0"/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C8A04AA-0979-E6B7-4139-00DD9C9DA3FE}"/>
              </a:ext>
            </a:extLst>
          </p:cNvPr>
          <p:cNvCxnSpPr>
            <a:cxnSpLocks/>
            <a:stCxn id="42" idx="3"/>
            <a:endCxn id="71" idx="3"/>
          </p:cNvCxnSpPr>
          <p:nvPr/>
        </p:nvCxnSpPr>
        <p:spPr>
          <a:xfrm flipV="1">
            <a:off x="4853492" y="4630791"/>
            <a:ext cx="1587280" cy="81295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332D334-E99E-1D05-82F0-30BDA0BDDF2A}"/>
              </a:ext>
            </a:extLst>
          </p:cNvPr>
          <p:cNvCxnSpPr>
            <a:cxnSpLocks/>
            <a:stCxn id="41" idx="1"/>
            <a:endCxn id="68" idx="0"/>
          </p:cNvCxnSpPr>
          <p:nvPr/>
        </p:nvCxnSpPr>
        <p:spPr>
          <a:xfrm rot="10800000" flipV="1">
            <a:off x="7731953" y="4003221"/>
            <a:ext cx="2459977" cy="767657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23520456-178B-16B5-514D-21B2295209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87" y="3316562"/>
            <a:ext cx="1103564" cy="110356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733EE73-0AC1-1AD8-194E-BC77AA916F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31" y="4983028"/>
            <a:ext cx="571898" cy="57189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6D606B6-6AD2-3E12-857C-CA6277792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79" y="5167208"/>
            <a:ext cx="847223" cy="84722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84BE114-EA57-801F-A182-0F95695CE6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49" y="3436005"/>
            <a:ext cx="539621" cy="539621"/>
          </a:xfrm>
          <a:prstGeom prst="rect">
            <a:avLst/>
          </a:prstGeom>
        </p:spPr>
      </p:pic>
      <p:sp>
        <p:nvSpPr>
          <p:cNvPr id="94" name="Rectangle 2">
            <a:extLst>
              <a:ext uri="{FF2B5EF4-FFF2-40B4-BE49-F238E27FC236}">
                <a16:creationId xmlns:a16="http://schemas.microsoft.com/office/drawing/2014/main" id="{13282AFA-34B3-2D8D-3B95-CBF041292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648" y="-2797180"/>
            <a:ext cx="170688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analyze the current problems and conditions that are happening to the user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264A5DE-1F5C-83AA-4E48-4C7A3A26ECD3}"/>
              </a:ext>
            </a:extLst>
          </p:cNvPr>
          <p:cNvCxnSpPr/>
          <p:nvPr/>
        </p:nvCxnSpPr>
        <p:spPr>
          <a:xfrm>
            <a:off x="6943508" y="2034969"/>
            <a:ext cx="0" cy="679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EF098E9-4D8C-5200-637C-9F5EB4330893}"/>
              </a:ext>
            </a:extLst>
          </p:cNvPr>
          <p:cNvCxnSpPr/>
          <p:nvPr/>
        </p:nvCxnSpPr>
        <p:spPr>
          <a:xfrm>
            <a:off x="7808526" y="6944369"/>
            <a:ext cx="0" cy="679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EFC6D59-4AD6-298B-0BBB-A074790764D8}"/>
              </a:ext>
            </a:extLst>
          </p:cNvPr>
          <p:cNvCxnSpPr>
            <a:cxnSpLocks/>
          </p:cNvCxnSpPr>
          <p:nvPr/>
        </p:nvCxnSpPr>
        <p:spPr>
          <a:xfrm>
            <a:off x="4853492" y="5087364"/>
            <a:ext cx="0" cy="70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A9AB0F6-C250-7AC7-B927-5FE4644B9D6B}"/>
              </a:ext>
            </a:extLst>
          </p:cNvPr>
          <p:cNvCxnSpPr/>
          <p:nvPr/>
        </p:nvCxnSpPr>
        <p:spPr>
          <a:xfrm>
            <a:off x="10204338" y="3668461"/>
            <a:ext cx="0" cy="679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E41E54C-DAC9-9AD0-400C-34118C08BDAD}"/>
              </a:ext>
            </a:extLst>
          </p:cNvPr>
          <p:cNvSpPr txBox="1"/>
          <p:nvPr/>
        </p:nvSpPr>
        <p:spPr>
          <a:xfrm>
            <a:off x="0" y="8709637"/>
            <a:ext cx="170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CREATE  AN  IDEAL  PLAN  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FOR  A  PROJECT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797823-4DDF-CC3A-2288-25DA87658A03}"/>
              </a:ext>
            </a:extLst>
          </p:cNvPr>
          <p:cNvSpPr txBox="1"/>
          <p:nvPr/>
        </p:nvSpPr>
        <p:spPr>
          <a:xfrm>
            <a:off x="15888911" y="4338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Black" panose="020B0A04020102020204" pitchFamily="34" charset="0"/>
              </a:rPr>
              <a:t>5</a:t>
            </a:r>
            <a:endParaRPr lang="en-ID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8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3053</TotalTime>
  <Words>882</Words>
  <Application>Microsoft Office PowerPoint</Application>
  <PresentationFormat>Custom</PresentationFormat>
  <Paragraphs>208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 Unicode MS</vt:lpstr>
      <vt:lpstr>SimSun</vt:lpstr>
      <vt:lpstr> Arial Black</vt:lpstr>
      <vt:lpstr>Arial</vt:lpstr>
      <vt:lpstr>Arial Black</vt:lpstr>
      <vt:lpstr>Calibri</vt:lpstr>
      <vt:lpstr>Calibri Light</vt:lpstr>
      <vt:lpstr>Courier New</vt:lpstr>
      <vt:lpstr>inherit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ITPKL3</dc:creator>
  <cp:lastModifiedBy>ITPKL8</cp:lastModifiedBy>
  <cp:revision>263</cp:revision>
  <dcterms:created xsi:type="dcterms:W3CDTF">2023-07-28T03:38:08Z</dcterms:created>
  <dcterms:modified xsi:type="dcterms:W3CDTF">2023-08-04T10:10:20Z</dcterms:modified>
</cp:coreProperties>
</file>